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Default Extension="png" ContentType="image/png"/>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1"/>
  </p:notesMasterIdLst>
  <p:sldIdLst>
    <p:sldId id="258" r:id="rId2"/>
    <p:sldId id="259" r:id="rId3"/>
    <p:sldId id="261" r:id="rId4"/>
    <p:sldId id="262" r:id="rId5"/>
    <p:sldId id="263" r:id="rId6"/>
    <p:sldId id="271" r:id="rId7"/>
    <p:sldId id="264" r:id="rId8"/>
    <p:sldId id="265" r:id="rId9"/>
    <p:sldId id="266" r:id="rId10"/>
    <p:sldId id="267" r:id="rId11"/>
    <p:sldId id="268" r:id="rId12"/>
    <p:sldId id="272" r:id="rId13"/>
    <p:sldId id="279" r:id="rId14"/>
    <p:sldId id="273" r:id="rId15"/>
    <p:sldId id="274" r:id="rId16"/>
    <p:sldId id="269" r:id="rId17"/>
    <p:sldId id="281" r:id="rId18"/>
    <p:sldId id="275" r:id="rId19"/>
    <p:sldId id="276" r:id="rId20"/>
    <p:sldId id="280" r:id="rId21"/>
    <p:sldId id="270" r:id="rId22"/>
    <p:sldId id="278" r:id="rId23"/>
    <p:sldId id="277" r:id="rId24"/>
    <p:sldId id="286" r:id="rId25"/>
    <p:sldId id="285" r:id="rId26"/>
    <p:sldId id="284" r:id="rId27"/>
    <p:sldId id="283" r:id="rId28"/>
    <p:sldId id="282" r:id="rId29"/>
    <p:sldId id="260" r:id="rId3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p:cViewPr varScale="1">
        <p:scale>
          <a:sx n="68" d="100"/>
          <a:sy n="68" d="100"/>
        </p:scale>
        <p:origin x="-1446" y="-96"/>
      </p:cViewPr>
      <p:guideLst>
        <p:guide orient="horz" pos="216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A4CC53A-C67D-47CE-9C0B-FCA776350153}" type="datetimeFigureOut">
              <a:rPr lang="en-US" smtClean="0"/>
              <a:pPr/>
              <a:t>11/3/2022</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FBB1FE5-B6B6-4640-8D45-62CC672D665E}" type="slidenum">
              <a:rPr lang="en-US" smtClean="0"/>
              <a:pPr/>
              <a:t>‹#›</a:t>
            </a:fld>
            <a:endParaRPr lang="en-US" dirty="0"/>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3D4178B6-16BF-4D5D-8AD1-DD329F222F55}" type="datetimeFigureOut">
              <a:rPr lang="en-US" smtClean="0"/>
              <a:pPr/>
              <a:t>11/3/2022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8C1E0A9-7CEE-41A0-A4BA-F3E0ADA3157C}" type="slidenum">
              <a:rPr lang="en-US" smtClean="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D4178B6-16BF-4D5D-8AD1-DD329F222F55}" type="datetimeFigureOut">
              <a:rPr lang="en-US" smtClean="0"/>
              <a:pPr/>
              <a:t>11/3/2022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8C1E0A9-7CEE-41A0-A4BA-F3E0ADA3157C}"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D4178B6-16BF-4D5D-8AD1-DD329F222F55}" type="datetimeFigureOut">
              <a:rPr lang="en-US" smtClean="0"/>
              <a:pPr/>
              <a:t>11/3/2022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8C1E0A9-7CEE-41A0-A4BA-F3E0ADA3157C}"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D4178B6-16BF-4D5D-8AD1-DD329F222F55}" type="datetimeFigureOut">
              <a:rPr lang="en-US" smtClean="0"/>
              <a:pPr/>
              <a:t>11/3/2022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8C1E0A9-7CEE-41A0-A4BA-F3E0ADA3157C}"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D4178B6-16BF-4D5D-8AD1-DD329F222F55}" type="datetimeFigureOut">
              <a:rPr lang="en-US" smtClean="0"/>
              <a:pPr/>
              <a:t>11/3/2022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8C1E0A9-7CEE-41A0-A4BA-F3E0ADA3157C}" type="slidenum">
              <a:rPr lang="en-US" smtClean="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3D4178B6-16BF-4D5D-8AD1-DD329F222F55}" type="datetimeFigureOut">
              <a:rPr lang="en-US" smtClean="0"/>
              <a:pPr/>
              <a:t>11/3/2022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8C1E0A9-7CEE-41A0-A4BA-F3E0ADA3157C}" type="slidenum">
              <a:rPr lang="en-US" smtClean="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3D4178B6-16BF-4D5D-8AD1-DD329F222F55}" type="datetimeFigureOut">
              <a:rPr lang="en-US" smtClean="0"/>
              <a:pPr/>
              <a:t>11/3/2022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8C1E0A9-7CEE-41A0-A4BA-F3E0ADA3157C}" type="slidenum">
              <a:rPr lang="en-US" smtClean="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D4178B6-16BF-4D5D-8AD1-DD329F222F55}" type="datetimeFigureOut">
              <a:rPr lang="en-US" smtClean="0"/>
              <a:pPr/>
              <a:t>11/3/2022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8C1E0A9-7CEE-41A0-A4BA-F3E0ADA3157C}"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D4178B6-16BF-4D5D-8AD1-DD329F222F55}" type="datetimeFigureOut">
              <a:rPr lang="en-US" smtClean="0"/>
              <a:pPr/>
              <a:t>11/3/2022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8C1E0A9-7CEE-41A0-A4BA-F3E0ADA3157C}"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D4178B6-16BF-4D5D-8AD1-DD329F222F55}" type="datetimeFigureOut">
              <a:rPr lang="en-US" smtClean="0"/>
              <a:pPr/>
              <a:t>11/3/2022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8C1E0A9-7CEE-41A0-A4BA-F3E0ADA3157C}" type="slidenum">
              <a:rPr lang="en-US" smtClean="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D4178B6-16BF-4D5D-8AD1-DD329F222F55}" type="datetimeFigureOut">
              <a:rPr lang="en-US" smtClean="0"/>
              <a:pPr/>
              <a:t>11/3/2022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8C1E0A9-7CEE-41A0-A4BA-F3E0ADA3157C}"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6">
            <a:lumMod val="40000"/>
            <a:lumOff val="60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D4178B6-16BF-4D5D-8AD1-DD329F222F55}" type="datetimeFigureOut">
              <a:rPr lang="en-US" smtClean="0"/>
              <a:pPr/>
              <a:t>11/3/2022</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8C1E0A9-7CEE-41A0-A4BA-F3E0ADA3157C}"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2.xml"/><Relationship Id="rId5" Type="http://schemas.openxmlformats.org/officeDocument/2006/relationships/image" Target="../media/image16.jpeg"/><Relationship Id="rId4" Type="http://schemas.openxmlformats.org/officeDocument/2006/relationships/image" Target="../media/image15.jpeg"/></Relationships>
</file>

<file path=ppt/slides/_rels/slide1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2.xml"/><Relationship Id="rId5" Type="http://schemas.openxmlformats.org/officeDocument/2006/relationships/image" Target="../media/image23.jpeg"/><Relationship Id="rId4" Type="http://schemas.openxmlformats.org/officeDocument/2006/relationships/image" Target="../media/image22.jpeg"/></Relationships>
</file>

<file path=ppt/slides/_rels/slide1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2.xml"/><Relationship Id="rId4" Type="http://schemas.openxmlformats.org/officeDocument/2006/relationships/image" Target="../media/image26.jpeg"/></Relationships>
</file>

<file path=ppt/slides/_rels/slide19.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2.xml"/><Relationship Id="rId5" Type="http://schemas.openxmlformats.org/officeDocument/2006/relationships/image" Target="../media/image30.jpeg"/><Relationship Id="rId4" Type="http://schemas.openxmlformats.org/officeDocument/2006/relationships/image" Target="../media/image29.jpeg"/></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Layout" Target="../slideLayouts/slideLayout2.xml"/><Relationship Id="rId6" Type="http://schemas.openxmlformats.org/officeDocument/2006/relationships/image" Target="../media/image38.jpeg"/><Relationship Id="rId5" Type="http://schemas.openxmlformats.org/officeDocument/2006/relationships/image" Target="../media/image37.png"/><Relationship Id="rId4" Type="http://schemas.openxmlformats.org/officeDocument/2006/relationships/image" Target="../media/image36.jpeg"/></Relationships>
</file>

<file path=ppt/slides/_rels/slide2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jpeg"/><Relationship Id="rId1" Type="http://schemas.openxmlformats.org/officeDocument/2006/relationships/slideLayout" Target="../slideLayouts/slideLayout2.xml"/><Relationship Id="rId5" Type="http://schemas.openxmlformats.org/officeDocument/2006/relationships/image" Target="../media/image42.jpeg"/><Relationship Id="rId4" Type="http://schemas.openxmlformats.org/officeDocument/2006/relationships/image" Target="../media/image41.jpeg"/></Relationships>
</file>

<file path=ppt/slides/_rels/slide24.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jpeg"/><Relationship Id="rId1" Type="http://schemas.openxmlformats.org/officeDocument/2006/relationships/slideLayout" Target="../slideLayouts/slideLayout2.xml"/><Relationship Id="rId5" Type="http://schemas.openxmlformats.org/officeDocument/2006/relationships/image" Target="../media/image47.jpeg"/><Relationship Id="rId4" Type="http://schemas.openxmlformats.org/officeDocument/2006/relationships/image" Target="../media/image46.jpeg"/></Relationships>
</file>

<file path=ppt/slides/_rels/slide26.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jpeg"/><Relationship Id="rId1" Type="http://schemas.openxmlformats.org/officeDocument/2006/relationships/slideLayout" Target="../slideLayouts/slideLayout2.xml"/><Relationship Id="rId5" Type="http://schemas.openxmlformats.org/officeDocument/2006/relationships/image" Target="../media/image51.jpeg"/><Relationship Id="rId4" Type="http://schemas.openxmlformats.org/officeDocument/2006/relationships/image" Target="../media/image50.jpeg"/></Relationships>
</file>

<file path=ppt/slides/_rels/slide27.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2.jpeg"/><Relationship Id="rId1" Type="http://schemas.openxmlformats.org/officeDocument/2006/relationships/slideLayout" Target="../slideLayouts/slideLayout2.xml"/><Relationship Id="rId5" Type="http://schemas.openxmlformats.org/officeDocument/2006/relationships/image" Target="../media/image55.jpeg"/><Relationship Id="rId4" Type="http://schemas.openxmlformats.org/officeDocument/2006/relationships/image" Target="../media/image54.jpeg"/></Relationships>
</file>

<file path=ppt/slides/_rels/slide28.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56.jpeg"/><Relationship Id="rId1" Type="http://schemas.openxmlformats.org/officeDocument/2006/relationships/slideLayout" Target="../slideLayouts/slideLayout2.xml"/><Relationship Id="rId5" Type="http://schemas.openxmlformats.org/officeDocument/2006/relationships/image" Target="../media/image59.jpeg"/><Relationship Id="rId4" Type="http://schemas.openxmlformats.org/officeDocument/2006/relationships/image" Target="../media/image58.jpeg"/></Relationships>
</file>

<file path=ppt/slides/_rels/slide2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slideLayout" Target="../slideLayouts/slideLayout2.xml"/><Relationship Id="rId1" Type="http://schemas.openxmlformats.org/officeDocument/2006/relationships/video" Target="file:///D:\Incredible%20India\Incredible%20India!.mp4" TargetMode="External"/></Relationships>
</file>

<file path=ppt/slides/_rels/slide3.xml.rels><?xml version="1.0" encoding="UTF-8" standalone="yes"?>
<Relationships xmlns="http://schemas.openxmlformats.org/package/2006/relationships"><Relationship Id="rId3" Type="http://schemas.openxmlformats.org/officeDocument/2006/relationships/hyperlink" Target="https://en.wikipedia.org/wiki/Tourism_in_India" TargetMode="External"/><Relationship Id="rId2" Type="http://schemas.openxmlformats.org/officeDocument/2006/relationships/hyperlink" Target="https://en.wikipedia.org/wiki/Government_of_India" TargetMode="Externa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2" Type="http://schemas.openxmlformats.org/officeDocument/2006/relationships/hyperlink" Target="https://avanigo.com/national-tourism-day-in-india-enchanting-india-tourism-facts/"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avanigo.com/happy-holi-wishes-quotes/" TargetMode="External"/><Relationship Id="rId2" Type="http://schemas.openxmlformats.org/officeDocument/2006/relationships/hyperlink" Target="https://avanigo.com/interesting-facts-about-diwali-festival-diwali-facts-importance/" TargetMode="External"/><Relationship Id="rId1" Type="http://schemas.openxmlformats.org/officeDocument/2006/relationships/slideLayout" Target="../slideLayouts/slideLayout2.xml"/><Relationship Id="rId5" Type="http://schemas.openxmlformats.org/officeDocument/2006/relationships/image" Target="../media/image8.jpeg"/><Relationship Id="rId4" Type="http://schemas.openxmlformats.org/officeDocument/2006/relationships/hyperlink" Target="https://avanigo.com/guru-purnima-date-significance-facts-celebration-ideas/"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incredible-india-tour.jpg"/>
          <p:cNvPicPr>
            <a:picLocks noChangeAspect="1"/>
          </p:cNvPicPr>
          <p:nvPr/>
        </p:nvPicPr>
        <p:blipFill>
          <a:blip r:embed="rId2"/>
          <a:stretch>
            <a:fillRect/>
          </a:stretch>
        </p:blipFill>
        <p:spPr>
          <a:xfrm>
            <a:off x="0" y="0"/>
            <a:ext cx="9144000" cy="6858000"/>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latin typeface="Lato" pitchFamily="34" charset="0"/>
              </a:rPr>
              <a:t>Food </a:t>
            </a:r>
            <a:br>
              <a:rPr lang="en-US" b="1" dirty="0" smtClean="0">
                <a:latin typeface="Lato" pitchFamily="34" charset="0"/>
              </a:rPr>
            </a:br>
            <a:endParaRPr lang="en-US" dirty="0">
              <a:latin typeface="Lato" pitchFamily="34" charset="0"/>
            </a:endParaRPr>
          </a:p>
        </p:txBody>
      </p:sp>
      <p:sp>
        <p:nvSpPr>
          <p:cNvPr id="3" name="Content Placeholder 2"/>
          <p:cNvSpPr>
            <a:spLocks noGrp="1"/>
          </p:cNvSpPr>
          <p:nvPr>
            <p:ph idx="1"/>
          </p:nvPr>
        </p:nvSpPr>
        <p:spPr>
          <a:xfrm>
            <a:off x="457200" y="1071546"/>
            <a:ext cx="3829048" cy="5054617"/>
          </a:xfrm>
        </p:spPr>
        <p:txBody>
          <a:bodyPr>
            <a:normAutofit/>
          </a:bodyPr>
          <a:lstStyle/>
          <a:p>
            <a:pPr algn="just"/>
            <a:r>
              <a:rPr lang="en-US" sz="2000" dirty="0" smtClean="0">
                <a:latin typeface="Lato" pitchFamily="34" charset="0"/>
              </a:rPr>
              <a:t>For all the foodies out there, India is the country to visit for trying out a variety of different delicacies.</a:t>
            </a:r>
          </a:p>
          <a:p>
            <a:pPr algn="just"/>
            <a:r>
              <a:rPr lang="en-US" sz="2000" dirty="0" smtClean="0">
                <a:latin typeface="Lato" pitchFamily="34" charset="0"/>
              </a:rPr>
              <a:t>The Rajma chawal, Rogan Josh in Kashmir to the Chole Bhature in Punjab. </a:t>
            </a:r>
          </a:p>
          <a:p>
            <a:pPr algn="just"/>
            <a:r>
              <a:rPr lang="en-US" sz="2000" dirty="0" smtClean="0">
                <a:latin typeface="Lato" pitchFamily="34" charset="0"/>
              </a:rPr>
              <a:t>Fish curries in Bengal, </a:t>
            </a:r>
            <a:r>
              <a:rPr lang="en-US" sz="2000" dirty="0" err="1" smtClean="0">
                <a:latin typeface="Lato" pitchFamily="34" charset="0"/>
              </a:rPr>
              <a:t>idli</a:t>
            </a:r>
            <a:r>
              <a:rPr lang="en-US" sz="2000" dirty="0" smtClean="0">
                <a:latin typeface="Lato" pitchFamily="34" charset="0"/>
              </a:rPr>
              <a:t> </a:t>
            </a:r>
            <a:r>
              <a:rPr lang="en-US" sz="2000" dirty="0" err="1" smtClean="0">
                <a:latin typeface="Lato" pitchFamily="34" charset="0"/>
              </a:rPr>
              <a:t>dosa</a:t>
            </a:r>
            <a:r>
              <a:rPr lang="en-US" sz="2000" dirty="0" smtClean="0">
                <a:latin typeface="Lato" pitchFamily="34" charset="0"/>
              </a:rPr>
              <a:t> in South India, Butter chicken in Delhi, Punjab are few examples of famous delicacies. </a:t>
            </a:r>
          </a:p>
          <a:p>
            <a:pPr algn="just"/>
            <a:r>
              <a:rPr lang="en-US" sz="2000" dirty="0" smtClean="0">
                <a:latin typeface="Lato" pitchFamily="34" charset="0"/>
              </a:rPr>
              <a:t>Street food sold in the narrow lanes of India is mouthwatering and tasty. </a:t>
            </a:r>
          </a:p>
          <a:p>
            <a:pPr algn="just"/>
            <a:endParaRPr lang="en-US" sz="2000" dirty="0">
              <a:latin typeface="Lato" pitchFamily="34" charset="0"/>
            </a:endParaRPr>
          </a:p>
        </p:txBody>
      </p:sp>
      <p:pic>
        <p:nvPicPr>
          <p:cNvPr id="4" name="Picture 3" descr="images.jpg"/>
          <p:cNvPicPr>
            <a:picLocks noChangeAspect="1"/>
          </p:cNvPicPr>
          <p:nvPr/>
        </p:nvPicPr>
        <p:blipFill>
          <a:blip r:embed="rId2"/>
          <a:stretch>
            <a:fillRect/>
          </a:stretch>
        </p:blipFill>
        <p:spPr>
          <a:xfrm>
            <a:off x="4643438" y="1214422"/>
            <a:ext cx="4286280" cy="5357850"/>
          </a:xfrm>
          <a:prstGeom prst="rect">
            <a:avLst/>
          </a:prstGeom>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houseboats-in-kerala-india-vector.jpg"/>
          <p:cNvPicPr>
            <a:picLocks noChangeAspect="1"/>
          </p:cNvPicPr>
          <p:nvPr/>
        </p:nvPicPr>
        <p:blipFill>
          <a:blip r:embed="rId2"/>
          <a:stretch>
            <a:fillRect/>
          </a:stretch>
        </p:blipFill>
        <p:spPr>
          <a:xfrm>
            <a:off x="0" y="0"/>
            <a:ext cx="6786610" cy="6858000"/>
          </a:xfrm>
          <a:prstGeom prst="rect">
            <a:avLst/>
          </a:prstGeom>
        </p:spPr>
      </p:pic>
      <p:sp>
        <p:nvSpPr>
          <p:cNvPr id="6" name="TextBox 5"/>
          <p:cNvSpPr txBox="1"/>
          <p:nvPr/>
        </p:nvSpPr>
        <p:spPr>
          <a:xfrm>
            <a:off x="6858016" y="928670"/>
            <a:ext cx="2285984" cy="1938992"/>
          </a:xfrm>
          <a:prstGeom prst="rect">
            <a:avLst/>
          </a:prstGeom>
          <a:noFill/>
        </p:spPr>
        <p:txBody>
          <a:bodyPr wrap="square" rtlCol="0">
            <a:spAutoFit/>
          </a:bodyPr>
          <a:lstStyle/>
          <a:p>
            <a:pPr algn="just">
              <a:buFont typeface="Arial" pitchFamily="34" charset="0"/>
              <a:buChar char="•"/>
            </a:pPr>
            <a:endParaRPr lang="en-US" sz="2400" dirty="0" smtClean="0"/>
          </a:p>
          <a:p>
            <a:pPr algn="just">
              <a:buFont typeface="Arial" pitchFamily="34" charset="0"/>
              <a:buChar char="•"/>
            </a:pPr>
            <a:r>
              <a:rPr lang="en-US" sz="2400" dirty="0" smtClean="0"/>
              <a:t>Festivals</a:t>
            </a:r>
          </a:p>
          <a:p>
            <a:pPr algn="just">
              <a:buFont typeface="Arial" pitchFamily="34" charset="0"/>
              <a:buChar char="•"/>
            </a:pPr>
            <a:r>
              <a:rPr lang="en-US" sz="2400" dirty="0" smtClean="0"/>
              <a:t>Food</a:t>
            </a:r>
          </a:p>
          <a:p>
            <a:pPr algn="just">
              <a:buFont typeface="Arial" pitchFamily="34" charset="0"/>
              <a:buChar char="•"/>
            </a:pPr>
            <a:r>
              <a:rPr lang="en-US" sz="2400" dirty="0" smtClean="0"/>
              <a:t>Kerala Tourism</a:t>
            </a:r>
          </a:p>
          <a:p>
            <a:pPr algn="just">
              <a:buFont typeface="Arial" pitchFamily="34" charset="0"/>
              <a:buChar char="•"/>
            </a:pPr>
            <a:r>
              <a:rPr lang="en-US" sz="2400" dirty="0" smtClean="0"/>
              <a:t>Dance</a:t>
            </a: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000108"/>
          </a:xfrm>
        </p:spPr>
        <p:txBody>
          <a:bodyPr>
            <a:normAutofit/>
          </a:bodyPr>
          <a:lstStyle/>
          <a:p>
            <a:r>
              <a:rPr lang="en-US" sz="3200" b="1" dirty="0" smtClean="0"/>
              <a:t>National Festival of Kerala : ONAM</a:t>
            </a:r>
            <a:endParaRPr lang="en-US" sz="3200" b="1" dirty="0"/>
          </a:p>
        </p:txBody>
      </p:sp>
      <p:sp>
        <p:nvSpPr>
          <p:cNvPr id="3" name="Content Placeholder 2"/>
          <p:cNvSpPr>
            <a:spLocks noGrp="1"/>
          </p:cNvSpPr>
          <p:nvPr>
            <p:ph idx="1"/>
          </p:nvPr>
        </p:nvSpPr>
        <p:spPr>
          <a:xfrm>
            <a:off x="285720" y="1071546"/>
            <a:ext cx="4714908" cy="5786454"/>
          </a:xfrm>
        </p:spPr>
        <p:txBody>
          <a:bodyPr>
            <a:normAutofit/>
          </a:bodyPr>
          <a:lstStyle/>
          <a:p>
            <a:pPr algn="just"/>
            <a:r>
              <a:rPr lang="en-US" sz="2400" dirty="0" smtClean="0"/>
              <a:t>Onam is</a:t>
            </a:r>
            <a:r>
              <a:rPr lang="en-US" sz="2400" b="1" dirty="0" smtClean="0"/>
              <a:t> </a:t>
            </a:r>
            <a:r>
              <a:rPr lang="en-US" sz="2400" dirty="0" smtClean="0"/>
              <a:t>an annual Indian harvest festival celebrated predominantly by the Hindus of Kerala.</a:t>
            </a:r>
          </a:p>
          <a:p>
            <a:pPr algn="just"/>
            <a:r>
              <a:rPr lang="en-US" sz="2400" dirty="0" smtClean="0"/>
              <a:t>This festival falls in August-September and has a wonderful story attached to it. </a:t>
            </a:r>
          </a:p>
          <a:p>
            <a:pPr algn="just"/>
            <a:r>
              <a:rPr lang="en-US" sz="2400" dirty="0" smtClean="0"/>
              <a:t>Onam is a very important festival to the people of Kerala and has been celebrated in a grand manner every year.</a:t>
            </a:r>
          </a:p>
        </p:txBody>
      </p:sp>
      <p:pic>
        <p:nvPicPr>
          <p:cNvPr id="5" name="Picture 4" descr="OIP (3).jpg"/>
          <p:cNvPicPr>
            <a:picLocks noChangeAspect="1"/>
          </p:cNvPicPr>
          <p:nvPr/>
        </p:nvPicPr>
        <p:blipFill>
          <a:blip r:embed="rId2"/>
          <a:stretch>
            <a:fillRect/>
          </a:stretch>
        </p:blipFill>
        <p:spPr>
          <a:xfrm>
            <a:off x="5429224" y="714356"/>
            <a:ext cx="3714776" cy="5857916"/>
          </a:xfrm>
          <a:prstGeom prst="rect">
            <a:avLst/>
          </a:prstGeom>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4290"/>
            <a:ext cx="8229600" cy="714380"/>
          </a:xfrm>
          <a:solidFill>
            <a:schemeClr val="bg2">
              <a:lumMod val="25000"/>
            </a:schemeClr>
          </a:solidFill>
        </p:spPr>
        <p:txBody>
          <a:bodyPr>
            <a:normAutofit fontScale="90000"/>
          </a:bodyPr>
          <a:lstStyle/>
          <a:p>
            <a:r>
              <a:rPr lang="en-US" b="1" dirty="0" smtClean="0">
                <a:solidFill>
                  <a:schemeClr val="bg1"/>
                </a:solidFill>
              </a:rPr>
              <a:t>Kerala Cuisine</a:t>
            </a:r>
            <a:endParaRPr lang="en-US" b="1" dirty="0">
              <a:solidFill>
                <a:schemeClr val="bg1"/>
              </a:solidFill>
            </a:endParaRPr>
          </a:p>
        </p:txBody>
      </p:sp>
      <p:sp>
        <p:nvSpPr>
          <p:cNvPr id="3" name="Content Placeholder 2"/>
          <p:cNvSpPr>
            <a:spLocks noGrp="1"/>
          </p:cNvSpPr>
          <p:nvPr>
            <p:ph idx="1"/>
          </p:nvPr>
        </p:nvSpPr>
        <p:spPr>
          <a:xfrm>
            <a:off x="457200" y="1000108"/>
            <a:ext cx="4543428" cy="5126055"/>
          </a:xfrm>
        </p:spPr>
        <p:txBody>
          <a:bodyPr/>
          <a:lstStyle/>
          <a:p>
            <a:pPr algn="just"/>
            <a:r>
              <a:rPr lang="en-US" dirty="0" smtClean="0"/>
              <a:t>Idli Sambar</a:t>
            </a:r>
          </a:p>
          <a:p>
            <a:pPr algn="just"/>
            <a:r>
              <a:rPr lang="en-US" dirty="0" smtClean="0"/>
              <a:t>Prawn Curry</a:t>
            </a:r>
          </a:p>
          <a:p>
            <a:pPr algn="just"/>
            <a:r>
              <a:rPr lang="en-US" dirty="0" smtClean="0"/>
              <a:t>Malabar Parota</a:t>
            </a:r>
          </a:p>
          <a:p>
            <a:pPr algn="just"/>
            <a:r>
              <a:rPr lang="en-US" dirty="0" smtClean="0"/>
              <a:t>Idiyappam With Curry</a:t>
            </a:r>
          </a:p>
          <a:p>
            <a:pPr algn="just"/>
            <a:r>
              <a:rPr lang="en-US" dirty="0" smtClean="0"/>
              <a:t>Puttu And Kadala Curry</a:t>
            </a:r>
          </a:p>
          <a:p>
            <a:pPr algn="just"/>
            <a:endParaRPr lang="en-US" dirty="0"/>
          </a:p>
        </p:txBody>
      </p:sp>
      <p:pic>
        <p:nvPicPr>
          <p:cNvPr id="4" name="Picture 3" descr="OIP (3).jpg"/>
          <p:cNvPicPr>
            <a:picLocks noChangeAspect="1"/>
          </p:cNvPicPr>
          <p:nvPr/>
        </p:nvPicPr>
        <p:blipFill>
          <a:blip r:embed="rId2"/>
          <a:stretch>
            <a:fillRect/>
          </a:stretch>
        </p:blipFill>
        <p:spPr>
          <a:xfrm>
            <a:off x="500034" y="3857628"/>
            <a:ext cx="4572032" cy="3000372"/>
          </a:xfrm>
          <a:prstGeom prst="rect">
            <a:avLst/>
          </a:prstGeom>
        </p:spPr>
      </p:pic>
      <p:pic>
        <p:nvPicPr>
          <p:cNvPr id="5" name="Picture 4" descr="kerala-food-collage-1200x900@.jpg"/>
          <p:cNvPicPr>
            <a:picLocks noChangeAspect="1"/>
          </p:cNvPicPr>
          <p:nvPr/>
        </p:nvPicPr>
        <p:blipFill>
          <a:blip r:embed="rId3"/>
          <a:stretch>
            <a:fillRect/>
          </a:stretch>
        </p:blipFill>
        <p:spPr>
          <a:xfrm>
            <a:off x="5143504" y="1285860"/>
            <a:ext cx="4000496" cy="5572140"/>
          </a:xfrm>
          <a:prstGeom prst="rect">
            <a:avLst/>
          </a:prstGeom>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llepey.jpg"/>
          <p:cNvPicPr>
            <a:picLocks noChangeAspect="1"/>
          </p:cNvPicPr>
          <p:nvPr/>
        </p:nvPicPr>
        <p:blipFill>
          <a:blip r:embed="rId2"/>
          <a:stretch>
            <a:fillRect/>
          </a:stretch>
        </p:blipFill>
        <p:spPr>
          <a:xfrm>
            <a:off x="0" y="0"/>
            <a:ext cx="4429124" cy="3143248"/>
          </a:xfrm>
          <a:prstGeom prst="rect">
            <a:avLst/>
          </a:prstGeom>
        </p:spPr>
      </p:pic>
      <p:pic>
        <p:nvPicPr>
          <p:cNvPr id="9" name="Picture 8" descr="kovalam.jpg"/>
          <p:cNvPicPr>
            <a:picLocks noChangeAspect="1"/>
          </p:cNvPicPr>
          <p:nvPr/>
        </p:nvPicPr>
        <p:blipFill>
          <a:blip r:embed="rId3"/>
          <a:stretch>
            <a:fillRect/>
          </a:stretch>
        </p:blipFill>
        <p:spPr>
          <a:xfrm>
            <a:off x="4429124" y="0"/>
            <a:ext cx="4714876" cy="3143248"/>
          </a:xfrm>
          <a:prstGeom prst="rect">
            <a:avLst/>
          </a:prstGeom>
        </p:spPr>
      </p:pic>
      <p:pic>
        <p:nvPicPr>
          <p:cNvPr id="10" name="Picture 9" descr="munnar.jpg"/>
          <p:cNvPicPr>
            <a:picLocks noChangeAspect="1"/>
          </p:cNvPicPr>
          <p:nvPr/>
        </p:nvPicPr>
        <p:blipFill>
          <a:blip r:embed="rId4"/>
          <a:stretch>
            <a:fillRect/>
          </a:stretch>
        </p:blipFill>
        <p:spPr>
          <a:xfrm>
            <a:off x="0" y="4071942"/>
            <a:ext cx="4572000" cy="2786058"/>
          </a:xfrm>
          <a:prstGeom prst="rect">
            <a:avLst/>
          </a:prstGeom>
        </p:spPr>
      </p:pic>
      <p:pic>
        <p:nvPicPr>
          <p:cNvPr id="11" name="Picture 10" descr="Wayanad.jpg"/>
          <p:cNvPicPr>
            <a:picLocks noChangeAspect="1"/>
          </p:cNvPicPr>
          <p:nvPr/>
        </p:nvPicPr>
        <p:blipFill>
          <a:blip r:embed="rId5"/>
          <a:stretch>
            <a:fillRect/>
          </a:stretch>
        </p:blipFill>
        <p:spPr>
          <a:xfrm>
            <a:off x="4572000" y="4071942"/>
            <a:ext cx="4572000" cy="2786058"/>
          </a:xfrm>
          <a:prstGeom prst="rect">
            <a:avLst/>
          </a:prstGeom>
        </p:spPr>
      </p:pic>
      <p:sp>
        <p:nvSpPr>
          <p:cNvPr id="12" name="TextBox 11"/>
          <p:cNvSpPr txBox="1"/>
          <p:nvPr/>
        </p:nvSpPr>
        <p:spPr>
          <a:xfrm>
            <a:off x="0" y="3143248"/>
            <a:ext cx="9144000" cy="923330"/>
          </a:xfrm>
          <a:prstGeom prst="rect">
            <a:avLst/>
          </a:prstGeom>
          <a:solidFill>
            <a:schemeClr val="bg2">
              <a:lumMod val="10000"/>
            </a:schemeClr>
          </a:solidFill>
        </p:spPr>
        <p:txBody>
          <a:bodyPr wrap="square" rtlCol="0">
            <a:spAutoFit/>
          </a:bodyPr>
          <a:lstStyle/>
          <a:p>
            <a:pPr algn="ctr"/>
            <a:r>
              <a:rPr lang="en-US" sz="5400" dirty="0" smtClean="0">
                <a:solidFill>
                  <a:schemeClr val="bg1"/>
                </a:solidFill>
              </a:rPr>
              <a:t>Kerala tourism</a:t>
            </a:r>
            <a:endParaRPr lang="en-US" sz="5400" dirty="0">
              <a:solidFill>
                <a:schemeClr val="bg1"/>
              </a:solidFill>
            </a:endParaRPr>
          </a:p>
        </p:txBody>
      </p:sp>
      <p:sp>
        <p:nvSpPr>
          <p:cNvPr id="13" name="TextBox 12"/>
          <p:cNvSpPr txBox="1"/>
          <p:nvPr/>
        </p:nvSpPr>
        <p:spPr>
          <a:xfrm>
            <a:off x="2643174" y="0"/>
            <a:ext cx="1785950" cy="892552"/>
          </a:xfrm>
          <a:prstGeom prst="rect">
            <a:avLst/>
          </a:prstGeom>
          <a:noFill/>
        </p:spPr>
        <p:txBody>
          <a:bodyPr wrap="square" rtlCol="0">
            <a:spAutoFit/>
          </a:bodyPr>
          <a:lstStyle/>
          <a:p>
            <a:r>
              <a:rPr lang="en-US" sz="3200" b="1" dirty="0" smtClean="0">
                <a:solidFill>
                  <a:schemeClr val="bg1"/>
                </a:solidFill>
              </a:rPr>
              <a:t>Alleppey</a:t>
            </a:r>
            <a:r>
              <a:rPr lang="en-US" sz="2000" b="1" dirty="0" smtClean="0">
                <a:solidFill>
                  <a:srgbClr val="FF0000"/>
                </a:solidFill>
              </a:rPr>
              <a:t>.</a:t>
            </a:r>
          </a:p>
          <a:p>
            <a:r>
              <a:rPr lang="en-US" sz="2000" b="1" dirty="0" smtClean="0">
                <a:solidFill>
                  <a:schemeClr val="bg1"/>
                </a:solidFill>
              </a:rPr>
              <a:t> </a:t>
            </a:r>
            <a:endParaRPr lang="en-US" sz="2000" b="1" dirty="0">
              <a:solidFill>
                <a:schemeClr val="bg1"/>
              </a:solidFill>
            </a:endParaRPr>
          </a:p>
        </p:txBody>
      </p:sp>
      <p:sp>
        <p:nvSpPr>
          <p:cNvPr id="14" name="TextBox 13"/>
          <p:cNvSpPr txBox="1"/>
          <p:nvPr/>
        </p:nvSpPr>
        <p:spPr>
          <a:xfrm>
            <a:off x="7495215" y="0"/>
            <a:ext cx="1648785" cy="584775"/>
          </a:xfrm>
          <a:prstGeom prst="rect">
            <a:avLst/>
          </a:prstGeom>
          <a:noFill/>
        </p:spPr>
        <p:txBody>
          <a:bodyPr wrap="none" rtlCol="0">
            <a:spAutoFit/>
          </a:bodyPr>
          <a:lstStyle/>
          <a:p>
            <a:r>
              <a:rPr lang="en-US" sz="3200" b="1" dirty="0" smtClean="0">
                <a:solidFill>
                  <a:srgbClr val="FFFF00"/>
                </a:solidFill>
              </a:rPr>
              <a:t>Kovalam</a:t>
            </a:r>
            <a:endParaRPr lang="en-US" sz="3200" b="1" dirty="0">
              <a:solidFill>
                <a:srgbClr val="FFFF00"/>
              </a:solidFill>
            </a:endParaRPr>
          </a:p>
        </p:txBody>
      </p:sp>
      <p:sp>
        <p:nvSpPr>
          <p:cNvPr id="15" name="TextBox 14"/>
          <p:cNvSpPr txBox="1"/>
          <p:nvPr/>
        </p:nvSpPr>
        <p:spPr>
          <a:xfrm>
            <a:off x="2285984" y="6273225"/>
            <a:ext cx="2286016" cy="584775"/>
          </a:xfrm>
          <a:prstGeom prst="rect">
            <a:avLst/>
          </a:prstGeom>
          <a:noFill/>
        </p:spPr>
        <p:txBody>
          <a:bodyPr wrap="square" rtlCol="0">
            <a:spAutoFit/>
          </a:bodyPr>
          <a:lstStyle/>
          <a:p>
            <a:pPr algn="r"/>
            <a:r>
              <a:rPr lang="en-US" sz="3200" b="1" dirty="0" smtClean="0">
                <a:solidFill>
                  <a:srgbClr val="FFFF00"/>
                </a:solidFill>
              </a:rPr>
              <a:t>Munnar</a:t>
            </a:r>
            <a:endParaRPr lang="en-US" sz="3200" b="1" dirty="0">
              <a:solidFill>
                <a:srgbClr val="FFFF00"/>
              </a:solidFill>
            </a:endParaRPr>
          </a:p>
        </p:txBody>
      </p:sp>
      <p:sp>
        <p:nvSpPr>
          <p:cNvPr id="16" name="TextBox 15"/>
          <p:cNvSpPr txBox="1"/>
          <p:nvPr/>
        </p:nvSpPr>
        <p:spPr>
          <a:xfrm>
            <a:off x="6786578" y="6286520"/>
            <a:ext cx="2357423" cy="646331"/>
          </a:xfrm>
          <a:prstGeom prst="rect">
            <a:avLst/>
          </a:prstGeom>
          <a:noFill/>
        </p:spPr>
        <p:txBody>
          <a:bodyPr wrap="square" rtlCol="0">
            <a:spAutoFit/>
          </a:bodyPr>
          <a:lstStyle/>
          <a:p>
            <a:pPr algn="r"/>
            <a:r>
              <a:rPr lang="en-US" sz="3600" b="1" dirty="0" smtClean="0">
                <a:solidFill>
                  <a:srgbClr val="FFFF00"/>
                </a:solidFill>
              </a:rPr>
              <a:t>Wayanad</a:t>
            </a:r>
            <a:endParaRPr lang="en-US" sz="3600" b="1" dirty="0">
              <a:solidFill>
                <a:srgbClr val="FFFF00"/>
              </a:solidFill>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02060">
            <a:alpha val="97000"/>
          </a:srgbClr>
        </a:solidFill>
        <a:effectLst/>
      </p:bgPr>
    </p:bg>
    <p:spTree>
      <p:nvGrpSpPr>
        <p:cNvPr id="1" name=""/>
        <p:cNvGrpSpPr/>
        <p:nvPr/>
      </p:nvGrpSpPr>
      <p:grpSpPr>
        <a:xfrm>
          <a:off x="0" y="0"/>
          <a:ext cx="0" cy="0"/>
          <a:chOff x="0" y="0"/>
          <a:chExt cx="0" cy="0"/>
        </a:xfrm>
      </p:grpSpPr>
      <p:sp>
        <p:nvSpPr>
          <p:cNvPr id="12" name="TextBox 11"/>
          <p:cNvSpPr txBox="1"/>
          <p:nvPr/>
        </p:nvSpPr>
        <p:spPr>
          <a:xfrm>
            <a:off x="928662" y="0"/>
            <a:ext cx="7572428" cy="1569660"/>
          </a:xfrm>
          <a:prstGeom prst="rect">
            <a:avLst/>
          </a:prstGeom>
          <a:solidFill>
            <a:srgbClr val="002060"/>
          </a:solidFill>
        </p:spPr>
        <p:txBody>
          <a:bodyPr wrap="square" rtlCol="0">
            <a:spAutoFit/>
          </a:bodyPr>
          <a:lstStyle/>
          <a:p>
            <a:pPr algn="ctr"/>
            <a:r>
              <a:rPr lang="en-US" sz="4800" dirty="0" smtClean="0">
                <a:solidFill>
                  <a:schemeClr val="bg1"/>
                </a:solidFill>
              </a:rPr>
              <a:t>Famous classical dances of KERALA</a:t>
            </a:r>
            <a:endParaRPr lang="en-US" sz="4800" dirty="0">
              <a:solidFill>
                <a:schemeClr val="bg1"/>
              </a:solidFill>
            </a:endParaRPr>
          </a:p>
        </p:txBody>
      </p:sp>
      <p:sp>
        <p:nvSpPr>
          <p:cNvPr id="15" name="TextBox 14"/>
          <p:cNvSpPr txBox="1"/>
          <p:nvPr/>
        </p:nvSpPr>
        <p:spPr>
          <a:xfrm>
            <a:off x="2285984" y="6273225"/>
            <a:ext cx="2286016" cy="584775"/>
          </a:xfrm>
          <a:prstGeom prst="rect">
            <a:avLst/>
          </a:prstGeom>
          <a:noFill/>
        </p:spPr>
        <p:txBody>
          <a:bodyPr wrap="square" rtlCol="0">
            <a:spAutoFit/>
          </a:bodyPr>
          <a:lstStyle/>
          <a:p>
            <a:pPr algn="r"/>
            <a:r>
              <a:rPr lang="en-US" sz="3200" b="1" dirty="0" smtClean="0">
                <a:solidFill>
                  <a:srgbClr val="FFFF00"/>
                </a:solidFill>
              </a:rPr>
              <a:t>Munnar</a:t>
            </a:r>
            <a:endParaRPr lang="en-US" sz="3200" b="1" dirty="0">
              <a:solidFill>
                <a:srgbClr val="FFFF00"/>
              </a:solidFill>
            </a:endParaRPr>
          </a:p>
        </p:txBody>
      </p:sp>
      <p:sp>
        <p:nvSpPr>
          <p:cNvPr id="16" name="TextBox 15"/>
          <p:cNvSpPr txBox="1"/>
          <p:nvPr/>
        </p:nvSpPr>
        <p:spPr>
          <a:xfrm>
            <a:off x="6786578" y="6286520"/>
            <a:ext cx="2357423" cy="646331"/>
          </a:xfrm>
          <a:prstGeom prst="rect">
            <a:avLst/>
          </a:prstGeom>
          <a:noFill/>
        </p:spPr>
        <p:txBody>
          <a:bodyPr wrap="square" rtlCol="0">
            <a:spAutoFit/>
          </a:bodyPr>
          <a:lstStyle/>
          <a:p>
            <a:pPr algn="r"/>
            <a:r>
              <a:rPr lang="en-US" sz="3600" b="1" dirty="0" smtClean="0">
                <a:solidFill>
                  <a:srgbClr val="FFFF00"/>
                </a:solidFill>
              </a:rPr>
              <a:t>Wayanad</a:t>
            </a:r>
            <a:endParaRPr lang="en-US" sz="3600" b="1" dirty="0">
              <a:solidFill>
                <a:srgbClr val="FFFF00"/>
              </a:solidFill>
            </a:endParaRPr>
          </a:p>
        </p:txBody>
      </p:sp>
      <p:pic>
        <p:nvPicPr>
          <p:cNvPr id="19" name="Picture 18" descr="images (1).jpg"/>
          <p:cNvPicPr>
            <a:picLocks noChangeAspect="1"/>
          </p:cNvPicPr>
          <p:nvPr/>
        </p:nvPicPr>
        <p:blipFill>
          <a:blip r:embed="rId2"/>
          <a:stretch>
            <a:fillRect/>
          </a:stretch>
        </p:blipFill>
        <p:spPr>
          <a:xfrm>
            <a:off x="0" y="1571612"/>
            <a:ext cx="4572000" cy="5286388"/>
          </a:xfrm>
          <a:prstGeom prst="rect">
            <a:avLst/>
          </a:prstGeom>
        </p:spPr>
      </p:pic>
      <p:pic>
        <p:nvPicPr>
          <p:cNvPr id="20" name="Picture 19" descr="81OD9InTXyL.jpg"/>
          <p:cNvPicPr>
            <a:picLocks noChangeAspect="1"/>
          </p:cNvPicPr>
          <p:nvPr/>
        </p:nvPicPr>
        <p:blipFill>
          <a:blip r:embed="rId3"/>
          <a:stretch>
            <a:fillRect/>
          </a:stretch>
        </p:blipFill>
        <p:spPr>
          <a:xfrm>
            <a:off x="4546997" y="1571612"/>
            <a:ext cx="4597003" cy="5286388"/>
          </a:xfrm>
          <a:prstGeom prst="rect">
            <a:avLst/>
          </a:prstGeom>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1567492710_gujarat_web.jpg"/>
          <p:cNvPicPr>
            <a:picLocks noChangeAspect="1"/>
          </p:cNvPicPr>
          <p:nvPr/>
        </p:nvPicPr>
        <p:blipFill>
          <a:blip r:embed="rId2"/>
          <a:stretch>
            <a:fillRect/>
          </a:stretch>
        </p:blipFill>
        <p:spPr>
          <a:xfrm>
            <a:off x="0" y="0"/>
            <a:ext cx="6786578" cy="6858000"/>
          </a:xfrm>
          <a:prstGeom prst="rect">
            <a:avLst/>
          </a:prstGeom>
        </p:spPr>
      </p:pic>
      <p:sp>
        <p:nvSpPr>
          <p:cNvPr id="6" name="TextBox 5"/>
          <p:cNvSpPr txBox="1"/>
          <p:nvPr/>
        </p:nvSpPr>
        <p:spPr>
          <a:xfrm>
            <a:off x="6867095" y="857232"/>
            <a:ext cx="2276905" cy="2677656"/>
          </a:xfrm>
          <a:prstGeom prst="rect">
            <a:avLst/>
          </a:prstGeom>
          <a:noFill/>
        </p:spPr>
        <p:txBody>
          <a:bodyPr wrap="none" rtlCol="0">
            <a:spAutoFit/>
          </a:bodyPr>
          <a:lstStyle/>
          <a:p>
            <a:pPr algn="just">
              <a:buFont typeface="Arial" pitchFamily="34" charset="0"/>
              <a:buChar char="•"/>
            </a:pPr>
            <a:endParaRPr lang="en-US" sz="2400" dirty="0" smtClean="0"/>
          </a:p>
          <a:p>
            <a:pPr algn="just">
              <a:buFont typeface="Arial" pitchFamily="34" charset="0"/>
              <a:buChar char="•"/>
            </a:pPr>
            <a:r>
              <a:rPr lang="en-US" sz="2400" dirty="0" smtClean="0"/>
              <a:t>Festivals</a:t>
            </a:r>
          </a:p>
          <a:p>
            <a:pPr algn="just">
              <a:buFont typeface="Arial" pitchFamily="34" charset="0"/>
              <a:buChar char="•"/>
            </a:pPr>
            <a:r>
              <a:rPr lang="en-US" sz="2400" dirty="0" smtClean="0"/>
              <a:t>Food</a:t>
            </a:r>
          </a:p>
          <a:p>
            <a:pPr algn="just">
              <a:buFont typeface="Arial" pitchFamily="34" charset="0"/>
              <a:buChar char="•"/>
            </a:pPr>
            <a:r>
              <a:rPr lang="en-US" sz="2400" dirty="0" smtClean="0"/>
              <a:t>Gujarat Tourism</a:t>
            </a:r>
          </a:p>
          <a:p>
            <a:pPr algn="just">
              <a:buFont typeface="Arial" pitchFamily="34" charset="0"/>
              <a:buChar char="•"/>
            </a:pPr>
            <a:r>
              <a:rPr lang="en-US" sz="2400" dirty="0" smtClean="0"/>
              <a:t>Dance</a:t>
            </a:r>
          </a:p>
          <a:p>
            <a:pPr algn="just">
              <a:buFont typeface="Arial" pitchFamily="34" charset="0"/>
              <a:buChar char="•"/>
            </a:pPr>
            <a:endParaRPr lang="en-US" sz="2400" dirty="0" smtClean="0"/>
          </a:p>
          <a:p>
            <a:endParaRPr lang="en-US" sz="2400" dirty="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Content Placeholder 3" descr="dabeli.jpg"/>
          <p:cNvPicPr>
            <a:picLocks noGrp="1" noChangeAspect="1"/>
          </p:cNvPicPr>
          <p:nvPr>
            <p:ph idx="1"/>
          </p:nvPr>
        </p:nvPicPr>
        <p:blipFill>
          <a:blip r:embed="rId2"/>
          <a:stretch>
            <a:fillRect/>
          </a:stretch>
        </p:blipFill>
        <p:spPr>
          <a:xfrm>
            <a:off x="1" y="0"/>
            <a:ext cx="4572000" cy="2928933"/>
          </a:xfrm>
        </p:spPr>
      </p:pic>
      <p:pic>
        <p:nvPicPr>
          <p:cNvPr id="5" name="Picture 4" descr="fafda.jpg"/>
          <p:cNvPicPr>
            <a:picLocks noChangeAspect="1"/>
          </p:cNvPicPr>
          <p:nvPr/>
        </p:nvPicPr>
        <p:blipFill>
          <a:blip r:embed="rId3"/>
          <a:stretch>
            <a:fillRect/>
          </a:stretch>
        </p:blipFill>
        <p:spPr>
          <a:xfrm>
            <a:off x="4572000" y="0"/>
            <a:ext cx="4572000" cy="2928934"/>
          </a:xfrm>
          <a:prstGeom prst="rect">
            <a:avLst/>
          </a:prstGeom>
        </p:spPr>
      </p:pic>
      <p:pic>
        <p:nvPicPr>
          <p:cNvPr id="6" name="Picture 5" descr="khandvi.jpg"/>
          <p:cNvPicPr>
            <a:picLocks noChangeAspect="1"/>
          </p:cNvPicPr>
          <p:nvPr/>
        </p:nvPicPr>
        <p:blipFill>
          <a:blip r:embed="rId4"/>
          <a:stretch>
            <a:fillRect/>
          </a:stretch>
        </p:blipFill>
        <p:spPr>
          <a:xfrm>
            <a:off x="0" y="3929067"/>
            <a:ext cx="4500562" cy="2928934"/>
          </a:xfrm>
          <a:prstGeom prst="rect">
            <a:avLst/>
          </a:prstGeom>
        </p:spPr>
      </p:pic>
      <p:pic>
        <p:nvPicPr>
          <p:cNvPr id="7" name="Picture 6" descr="khakhra.jpg"/>
          <p:cNvPicPr>
            <a:picLocks noChangeAspect="1"/>
          </p:cNvPicPr>
          <p:nvPr/>
        </p:nvPicPr>
        <p:blipFill>
          <a:blip r:embed="rId5"/>
          <a:stretch>
            <a:fillRect/>
          </a:stretch>
        </p:blipFill>
        <p:spPr>
          <a:xfrm>
            <a:off x="4500562" y="3929066"/>
            <a:ext cx="4643438" cy="2928934"/>
          </a:xfrm>
          <a:prstGeom prst="rect">
            <a:avLst/>
          </a:prstGeom>
        </p:spPr>
      </p:pic>
      <p:sp>
        <p:nvSpPr>
          <p:cNvPr id="8" name="TextBox 7"/>
          <p:cNvSpPr txBox="1"/>
          <p:nvPr/>
        </p:nvSpPr>
        <p:spPr>
          <a:xfrm>
            <a:off x="3357554" y="0"/>
            <a:ext cx="1138453" cy="523220"/>
          </a:xfrm>
          <a:prstGeom prst="rect">
            <a:avLst/>
          </a:prstGeom>
          <a:noFill/>
        </p:spPr>
        <p:txBody>
          <a:bodyPr wrap="none" rtlCol="0">
            <a:spAutoFit/>
          </a:bodyPr>
          <a:lstStyle/>
          <a:p>
            <a:r>
              <a:rPr lang="en-US" sz="2800" b="1" dirty="0" smtClean="0">
                <a:solidFill>
                  <a:schemeClr val="bg1"/>
                </a:solidFill>
              </a:rPr>
              <a:t>Dabeli</a:t>
            </a:r>
            <a:endParaRPr lang="en-US" sz="2800" b="1" dirty="0">
              <a:solidFill>
                <a:schemeClr val="bg1"/>
              </a:solidFill>
            </a:endParaRPr>
          </a:p>
        </p:txBody>
      </p:sp>
      <p:sp>
        <p:nvSpPr>
          <p:cNvPr id="9" name="TextBox 8"/>
          <p:cNvSpPr txBox="1"/>
          <p:nvPr/>
        </p:nvSpPr>
        <p:spPr>
          <a:xfrm>
            <a:off x="8150395" y="0"/>
            <a:ext cx="993605" cy="523220"/>
          </a:xfrm>
          <a:prstGeom prst="rect">
            <a:avLst/>
          </a:prstGeom>
          <a:noFill/>
        </p:spPr>
        <p:txBody>
          <a:bodyPr wrap="none" rtlCol="0">
            <a:spAutoFit/>
          </a:bodyPr>
          <a:lstStyle/>
          <a:p>
            <a:r>
              <a:rPr lang="en-US" sz="2800" b="1" dirty="0" smtClean="0">
                <a:solidFill>
                  <a:schemeClr val="bg1"/>
                </a:solidFill>
              </a:rPr>
              <a:t>Fafda</a:t>
            </a:r>
            <a:endParaRPr lang="en-US" sz="2800" b="1" dirty="0">
              <a:solidFill>
                <a:schemeClr val="bg1"/>
              </a:solidFill>
            </a:endParaRPr>
          </a:p>
        </p:txBody>
      </p:sp>
      <p:sp>
        <p:nvSpPr>
          <p:cNvPr id="10" name="TextBox 9"/>
          <p:cNvSpPr txBox="1"/>
          <p:nvPr/>
        </p:nvSpPr>
        <p:spPr>
          <a:xfrm>
            <a:off x="3071802" y="3929066"/>
            <a:ext cx="1394934" cy="523220"/>
          </a:xfrm>
          <a:prstGeom prst="rect">
            <a:avLst/>
          </a:prstGeom>
          <a:noFill/>
        </p:spPr>
        <p:txBody>
          <a:bodyPr wrap="none" rtlCol="0">
            <a:spAutoFit/>
          </a:bodyPr>
          <a:lstStyle/>
          <a:p>
            <a:r>
              <a:rPr lang="en-US" sz="2800" b="1" dirty="0" smtClean="0">
                <a:solidFill>
                  <a:schemeClr val="bg1"/>
                </a:solidFill>
              </a:rPr>
              <a:t>Khandvi</a:t>
            </a:r>
            <a:endParaRPr lang="en-US" sz="2800" b="1" dirty="0">
              <a:solidFill>
                <a:schemeClr val="bg1"/>
              </a:solidFill>
            </a:endParaRPr>
          </a:p>
        </p:txBody>
      </p:sp>
      <p:sp>
        <p:nvSpPr>
          <p:cNvPr id="11" name="TextBox 10"/>
          <p:cNvSpPr txBox="1"/>
          <p:nvPr/>
        </p:nvSpPr>
        <p:spPr>
          <a:xfrm>
            <a:off x="7728100" y="3929066"/>
            <a:ext cx="1415900" cy="523220"/>
          </a:xfrm>
          <a:prstGeom prst="rect">
            <a:avLst/>
          </a:prstGeom>
          <a:noFill/>
        </p:spPr>
        <p:txBody>
          <a:bodyPr wrap="none" rtlCol="0">
            <a:spAutoFit/>
          </a:bodyPr>
          <a:lstStyle/>
          <a:p>
            <a:r>
              <a:rPr lang="en-US" sz="2800" b="1" dirty="0" smtClean="0">
                <a:solidFill>
                  <a:schemeClr val="bg1"/>
                </a:solidFill>
              </a:rPr>
              <a:t>Khakhra</a:t>
            </a:r>
            <a:endParaRPr lang="en-US" sz="2800" b="1" dirty="0">
              <a:solidFill>
                <a:schemeClr val="bg1"/>
              </a:solidFill>
            </a:endParaRPr>
          </a:p>
        </p:txBody>
      </p:sp>
      <p:sp>
        <p:nvSpPr>
          <p:cNvPr id="13" name="TextBox 12"/>
          <p:cNvSpPr txBox="1"/>
          <p:nvPr/>
        </p:nvSpPr>
        <p:spPr>
          <a:xfrm>
            <a:off x="0" y="3143249"/>
            <a:ext cx="9144000" cy="1200329"/>
          </a:xfrm>
          <a:prstGeom prst="rect">
            <a:avLst/>
          </a:prstGeom>
          <a:noFill/>
        </p:spPr>
        <p:txBody>
          <a:bodyPr wrap="square" rtlCol="0">
            <a:spAutoFit/>
          </a:bodyPr>
          <a:lstStyle/>
          <a:p>
            <a:pPr algn="ctr"/>
            <a:r>
              <a:rPr lang="en-US" sz="3600" b="1" dirty="0" smtClean="0">
                <a:solidFill>
                  <a:srgbClr val="FF0000"/>
                </a:solidFill>
              </a:rPr>
              <a:t>Gujarati Cuisines</a:t>
            </a:r>
          </a:p>
          <a:p>
            <a:pPr algn="ctr"/>
            <a:endParaRPr lang="en-US" sz="3600" dirty="0">
              <a:solidFill>
                <a:srgbClr val="FF0000"/>
              </a:solidFill>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214686"/>
            <a:ext cx="9144000" cy="857256"/>
          </a:xfrm>
          <a:solidFill>
            <a:schemeClr val="bg2">
              <a:lumMod val="25000"/>
            </a:schemeClr>
          </a:solidFill>
        </p:spPr>
        <p:txBody>
          <a:bodyPr>
            <a:normAutofit/>
          </a:bodyPr>
          <a:lstStyle/>
          <a:p>
            <a:r>
              <a:rPr lang="en-US" dirty="0" smtClean="0">
                <a:solidFill>
                  <a:srgbClr val="FF0000"/>
                </a:solidFill>
              </a:rPr>
              <a:t>Famous Festivals of Gujarat</a:t>
            </a:r>
            <a:endParaRPr lang="en-US" dirty="0">
              <a:solidFill>
                <a:srgbClr val="FF0000"/>
              </a:solidFill>
            </a:endParaRPr>
          </a:p>
        </p:txBody>
      </p:sp>
      <p:pic>
        <p:nvPicPr>
          <p:cNvPr id="4" name="Content Placeholder 3" descr="garba.jpg"/>
          <p:cNvPicPr>
            <a:picLocks noGrp="1" noChangeAspect="1"/>
          </p:cNvPicPr>
          <p:nvPr>
            <p:ph idx="1"/>
          </p:nvPr>
        </p:nvPicPr>
        <p:blipFill>
          <a:blip r:embed="rId2"/>
          <a:stretch>
            <a:fillRect/>
          </a:stretch>
        </p:blipFill>
        <p:spPr>
          <a:xfrm>
            <a:off x="0" y="0"/>
            <a:ext cx="4643438" cy="3286124"/>
          </a:xfrm>
        </p:spPr>
      </p:pic>
      <p:pic>
        <p:nvPicPr>
          <p:cNvPr id="5" name="Picture 4" descr="uttaryan.jpg"/>
          <p:cNvPicPr>
            <a:picLocks noChangeAspect="1"/>
          </p:cNvPicPr>
          <p:nvPr/>
        </p:nvPicPr>
        <p:blipFill>
          <a:blip r:embed="rId3"/>
          <a:stretch>
            <a:fillRect/>
          </a:stretch>
        </p:blipFill>
        <p:spPr>
          <a:xfrm>
            <a:off x="4643438" y="0"/>
            <a:ext cx="4500562" cy="3286124"/>
          </a:xfrm>
          <a:prstGeom prst="rect">
            <a:avLst/>
          </a:prstGeom>
        </p:spPr>
      </p:pic>
      <p:pic>
        <p:nvPicPr>
          <p:cNvPr id="6" name="Picture 5" descr="rann.jpg"/>
          <p:cNvPicPr>
            <a:picLocks noChangeAspect="1"/>
          </p:cNvPicPr>
          <p:nvPr/>
        </p:nvPicPr>
        <p:blipFill>
          <a:blip r:embed="rId4"/>
          <a:stretch>
            <a:fillRect/>
          </a:stretch>
        </p:blipFill>
        <p:spPr>
          <a:xfrm>
            <a:off x="0" y="4086224"/>
            <a:ext cx="9144000" cy="2771776"/>
          </a:xfrm>
          <a:prstGeom prst="rect">
            <a:avLst/>
          </a:prstGeom>
        </p:spPr>
      </p:pic>
      <p:sp>
        <p:nvSpPr>
          <p:cNvPr id="7" name="TextBox 6"/>
          <p:cNvSpPr txBox="1"/>
          <p:nvPr/>
        </p:nvSpPr>
        <p:spPr>
          <a:xfrm>
            <a:off x="3000364" y="0"/>
            <a:ext cx="1570238" cy="584775"/>
          </a:xfrm>
          <a:prstGeom prst="rect">
            <a:avLst/>
          </a:prstGeom>
          <a:noFill/>
        </p:spPr>
        <p:txBody>
          <a:bodyPr wrap="none" rtlCol="0">
            <a:spAutoFit/>
          </a:bodyPr>
          <a:lstStyle/>
          <a:p>
            <a:r>
              <a:rPr lang="en-US" sz="3200" b="1" dirty="0" smtClean="0">
                <a:solidFill>
                  <a:schemeClr val="bg1"/>
                </a:solidFill>
              </a:rPr>
              <a:t>Navratri</a:t>
            </a:r>
            <a:endParaRPr lang="en-US" sz="3200" b="1" dirty="0">
              <a:solidFill>
                <a:schemeClr val="bg1"/>
              </a:solidFill>
            </a:endParaRPr>
          </a:p>
        </p:txBody>
      </p:sp>
      <p:sp>
        <p:nvSpPr>
          <p:cNvPr id="8" name="TextBox 7"/>
          <p:cNvSpPr txBox="1"/>
          <p:nvPr/>
        </p:nvSpPr>
        <p:spPr>
          <a:xfrm>
            <a:off x="6500826" y="0"/>
            <a:ext cx="3214710" cy="584775"/>
          </a:xfrm>
          <a:prstGeom prst="rect">
            <a:avLst/>
          </a:prstGeom>
          <a:noFill/>
        </p:spPr>
        <p:txBody>
          <a:bodyPr wrap="square" rtlCol="0">
            <a:spAutoFit/>
          </a:bodyPr>
          <a:lstStyle/>
          <a:p>
            <a:r>
              <a:rPr lang="en-US" sz="3200" b="1" dirty="0" smtClean="0">
                <a:solidFill>
                  <a:schemeClr val="bg1"/>
                </a:solidFill>
              </a:rPr>
              <a:t>Makar Sakranti</a:t>
            </a:r>
            <a:endParaRPr lang="en-US" sz="3200" b="1" dirty="0">
              <a:solidFill>
                <a:schemeClr val="bg1"/>
              </a:solidFill>
            </a:endParaRPr>
          </a:p>
        </p:txBody>
      </p:sp>
      <p:sp>
        <p:nvSpPr>
          <p:cNvPr id="9" name="TextBox 8"/>
          <p:cNvSpPr txBox="1"/>
          <p:nvPr/>
        </p:nvSpPr>
        <p:spPr>
          <a:xfrm>
            <a:off x="3500430" y="6273225"/>
            <a:ext cx="2113656" cy="584775"/>
          </a:xfrm>
          <a:prstGeom prst="rect">
            <a:avLst/>
          </a:prstGeom>
          <a:noFill/>
        </p:spPr>
        <p:txBody>
          <a:bodyPr wrap="none" rtlCol="0">
            <a:spAutoFit/>
          </a:bodyPr>
          <a:lstStyle/>
          <a:p>
            <a:r>
              <a:rPr lang="en-US" sz="3200" b="1" dirty="0" smtClean="0">
                <a:solidFill>
                  <a:schemeClr val="bg1"/>
                </a:solidFill>
              </a:rPr>
              <a:t>Rann Utsav</a:t>
            </a:r>
            <a:endParaRPr lang="en-US" sz="3200" b="1" dirty="0">
              <a:solidFill>
                <a:schemeClr val="bg1"/>
              </a:solidFill>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6" name="Content Placeholder 5" descr="43914221_363966157680449_595145553531016098_n.jpg"/>
          <p:cNvPicPr>
            <a:picLocks noGrp="1" noChangeAspect="1"/>
          </p:cNvPicPr>
          <p:nvPr>
            <p:ph idx="1"/>
          </p:nvPr>
        </p:nvPicPr>
        <p:blipFill>
          <a:blip r:embed="rId2"/>
          <a:stretch>
            <a:fillRect/>
          </a:stretch>
        </p:blipFill>
        <p:spPr>
          <a:xfrm>
            <a:off x="0" y="0"/>
            <a:ext cx="4714876" cy="2928934"/>
          </a:xfrm>
        </p:spPr>
      </p:pic>
      <p:pic>
        <p:nvPicPr>
          <p:cNvPr id="7" name="Picture 6" descr="download (1).jpg"/>
          <p:cNvPicPr>
            <a:picLocks noChangeAspect="1"/>
          </p:cNvPicPr>
          <p:nvPr/>
        </p:nvPicPr>
        <p:blipFill>
          <a:blip r:embed="rId3"/>
          <a:stretch>
            <a:fillRect/>
          </a:stretch>
        </p:blipFill>
        <p:spPr>
          <a:xfrm>
            <a:off x="4714876" y="0"/>
            <a:ext cx="4429124" cy="2928934"/>
          </a:xfrm>
          <a:prstGeom prst="rect">
            <a:avLst/>
          </a:prstGeom>
        </p:spPr>
      </p:pic>
      <p:pic>
        <p:nvPicPr>
          <p:cNvPr id="8" name="Picture 7" descr="Somnath-Temple-1-1-1-1-1.jpg"/>
          <p:cNvPicPr>
            <a:picLocks noChangeAspect="1"/>
          </p:cNvPicPr>
          <p:nvPr/>
        </p:nvPicPr>
        <p:blipFill>
          <a:blip r:embed="rId4"/>
          <a:stretch>
            <a:fillRect/>
          </a:stretch>
        </p:blipFill>
        <p:spPr>
          <a:xfrm>
            <a:off x="0" y="3643314"/>
            <a:ext cx="4786314" cy="3214686"/>
          </a:xfrm>
          <a:prstGeom prst="rect">
            <a:avLst/>
          </a:prstGeom>
        </p:spPr>
      </p:pic>
      <p:pic>
        <p:nvPicPr>
          <p:cNvPr id="9" name="Picture 8" descr="images (3).jpg"/>
          <p:cNvPicPr>
            <a:picLocks noChangeAspect="1"/>
          </p:cNvPicPr>
          <p:nvPr/>
        </p:nvPicPr>
        <p:blipFill>
          <a:blip r:embed="rId5"/>
          <a:stretch>
            <a:fillRect/>
          </a:stretch>
        </p:blipFill>
        <p:spPr>
          <a:xfrm>
            <a:off x="4786314" y="3643314"/>
            <a:ext cx="4357686" cy="3214686"/>
          </a:xfrm>
          <a:prstGeom prst="rect">
            <a:avLst/>
          </a:prstGeom>
        </p:spPr>
      </p:pic>
      <p:sp>
        <p:nvSpPr>
          <p:cNvPr id="13" name="TextBox 12"/>
          <p:cNvSpPr txBox="1"/>
          <p:nvPr/>
        </p:nvSpPr>
        <p:spPr>
          <a:xfrm>
            <a:off x="0" y="3000372"/>
            <a:ext cx="9144000" cy="646331"/>
          </a:xfrm>
          <a:prstGeom prst="rect">
            <a:avLst/>
          </a:prstGeom>
          <a:solidFill>
            <a:schemeClr val="bg2">
              <a:lumMod val="25000"/>
            </a:schemeClr>
          </a:solidFill>
        </p:spPr>
        <p:txBody>
          <a:bodyPr wrap="square" rtlCol="0">
            <a:spAutoFit/>
          </a:bodyPr>
          <a:lstStyle/>
          <a:p>
            <a:pPr algn="ctr"/>
            <a:r>
              <a:rPr lang="en-US" sz="3600" b="1" dirty="0" smtClean="0">
                <a:solidFill>
                  <a:srgbClr val="FF0000"/>
                </a:solidFill>
              </a:rPr>
              <a:t>Gujarat Tourism</a:t>
            </a:r>
            <a:endParaRPr lang="en-US" sz="3600" b="1" dirty="0">
              <a:solidFill>
                <a:srgbClr val="FF0000"/>
              </a:solidFill>
            </a:endParaRPr>
          </a:p>
        </p:txBody>
      </p:sp>
      <p:sp>
        <p:nvSpPr>
          <p:cNvPr id="14" name="TextBox 13"/>
          <p:cNvSpPr txBox="1"/>
          <p:nvPr/>
        </p:nvSpPr>
        <p:spPr>
          <a:xfrm>
            <a:off x="2000232" y="0"/>
            <a:ext cx="2643206" cy="1077218"/>
          </a:xfrm>
          <a:prstGeom prst="rect">
            <a:avLst/>
          </a:prstGeom>
          <a:noFill/>
        </p:spPr>
        <p:txBody>
          <a:bodyPr wrap="square" rtlCol="0">
            <a:spAutoFit/>
          </a:bodyPr>
          <a:lstStyle/>
          <a:p>
            <a:pPr algn="ctr"/>
            <a:r>
              <a:rPr lang="en-US" sz="3200" b="1" dirty="0" smtClean="0">
                <a:solidFill>
                  <a:schemeClr val="bg1"/>
                </a:solidFill>
              </a:rPr>
              <a:t>Statue of Unity</a:t>
            </a:r>
            <a:endParaRPr lang="en-US" sz="3200" b="1" dirty="0">
              <a:solidFill>
                <a:schemeClr val="bg1"/>
              </a:solidFill>
            </a:endParaRPr>
          </a:p>
        </p:txBody>
      </p:sp>
      <p:sp>
        <p:nvSpPr>
          <p:cNvPr id="15" name="TextBox 14"/>
          <p:cNvSpPr txBox="1"/>
          <p:nvPr/>
        </p:nvSpPr>
        <p:spPr>
          <a:xfrm>
            <a:off x="6000760" y="0"/>
            <a:ext cx="3143240" cy="523220"/>
          </a:xfrm>
          <a:prstGeom prst="rect">
            <a:avLst/>
          </a:prstGeom>
          <a:noFill/>
        </p:spPr>
        <p:txBody>
          <a:bodyPr wrap="square" rtlCol="0">
            <a:spAutoFit/>
          </a:bodyPr>
          <a:lstStyle/>
          <a:p>
            <a:r>
              <a:rPr lang="en-US" sz="2800" b="1" dirty="0" smtClean="0">
                <a:solidFill>
                  <a:schemeClr val="bg1"/>
                </a:solidFill>
              </a:rPr>
              <a:t>Gir National park</a:t>
            </a:r>
            <a:endParaRPr lang="en-US" sz="2800" b="1" dirty="0">
              <a:solidFill>
                <a:schemeClr val="bg1"/>
              </a:solidFill>
            </a:endParaRPr>
          </a:p>
        </p:txBody>
      </p:sp>
      <p:sp>
        <p:nvSpPr>
          <p:cNvPr id="16" name="TextBox 15"/>
          <p:cNvSpPr txBox="1"/>
          <p:nvPr/>
        </p:nvSpPr>
        <p:spPr>
          <a:xfrm>
            <a:off x="2000232" y="3643314"/>
            <a:ext cx="2686248" cy="523220"/>
          </a:xfrm>
          <a:prstGeom prst="rect">
            <a:avLst/>
          </a:prstGeom>
          <a:noFill/>
        </p:spPr>
        <p:txBody>
          <a:bodyPr wrap="none" rtlCol="0">
            <a:spAutoFit/>
          </a:bodyPr>
          <a:lstStyle/>
          <a:p>
            <a:r>
              <a:rPr lang="en-US" sz="2800" b="1" dirty="0" smtClean="0">
                <a:solidFill>
                  <a:schemeClr val="bg1"/>
                </a:solidFill>
              </a:rPr>
              <a:t>Somnath Temple</a:t>
            </a:r>
            <a:endParaRPr lang="en-US" sz="2800" b="1" dirty="0">
              <a:solidFill>
                <a:schemeClr val="bg1"/>
              </a:solidFill>
            </a:endParaRPr>
          </a:p>
        </p:txBody>
      </p:sp>
      <p:sp>
        <p:nvSpPr>
          <p:cNvPr id="17" name="TextBox 16"/>
          <p:cNvSpPr txBox="1"/>
          <p:nvPr/>
        </p:nvSpPr>
        <p:spPr>
          <a:xfrm>
            <a:off x="6500826" y="3643314"/>
            <a:ext cx="3347545" cy="523220"/>
          </a:xfrm>
          <a:prstGeom prst="rect">
            <a:avLst/>
          </a:prstGeom>
          <a:noFill/>
        </p:spPr>
        <p:txBody>
          <a:bodyPr wrap="square" rtlCol="0">
            <a:spAutoFit/>
          </a:bodyPr>
          <a:lstStyle/>
          <a:p>
            <a:r>
              <a:rPr lang="en-US" sz="2800" b="1" dirty="0" smtClean="0">
                <a:solidFill>
                  <a:schemeClr val="bg1"/>
                </a:solidFill>
              </a:rPr>
              <a:t>Rann of Kutch</a:t>
            </a:r>
            <a:endParaRPr lang="en-US" sz="2800" b="1" dirty="0">
              <a:solidFill>
                <a:schemeClr val="bg1"/>
              </a:solidFill>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India Gate IPhone Wallpaper - IPhone Wallpapers.jpg"/>
          <p:cNvPicPr>
            <a:picLocks noChangeAspect="1"/>
          </p:cNvPicPr>
          <p:nvPr/>
        </p:nvPicPr>
        <p:blipFill>
          <a:blip r:embed="rId2"/>
          <a:stretch>
            <a:fillRect/>
          </a:stretch>
        </p:blipFill>
        <p:spPr>
          <a:xfrm>
            <a:off x="5283359" y="0"/>
            <a:ext cx="3860641" cy="6858000"/>
          </a:xfrm>
          <a:prstGeom prst="rect">
            <a:avLst/>
          </a:prstGeom>
        </p:spPr>
      </p:pic>
      <p:sp>
        <p:nvSpPr>
          <p:cNvPr id="6" name="TextBox 5"/>
          <p:cNvSpPr txBox="1"/>
          <p:nvPr/>
        </p:nvSpPr>
        <p:spPr>
          <a:xfrm>
            <a:off x="1428728" y="571480"/>
            <a:ext cx="2214578" cy="707886"/>
          </a:xfrm>
          <a:prstGeom prst="rect">
            <a:avLst/>
          </a:prstGeom>
          <a:noFill/>
        </p:spPr>
        <p:txBody>
          <a:bodyPr wrap="square" rtlCol="0">
            <a:spAutoFit/>
          </a:bodyPr>
          <a:lstStyle/>
          <a:p>
            <a:pPr algn="ctr"/>
            <a:r>
              <a:rPr lang="en-US" sz="4000" dirty="0" smtClean="0"/>
              <a:t>Contents</a:t>
            </a:r>
            <a:endParaRPr lang="en-US" sz="4000" dirty="0"/>
          </a:p>
        </p:txBody>
      </p:sp>
      <p:sp>
        <p:nvSpPr>
          <p:cNvPr id="8" name="TextBox 7"/>
          <p:cNvSpPr txBox="1"/>
          <p:nvPr/>
        </p:nvSpPr>
        <p:spPr>
          <a:xfrm>
            <a:off x="357158" y="2500306"/>
            <a:ext cx="4896986" cy="2585323"/>
          </a:xfrm>
          <a:prstGeom prst="rect">
            <a:avLst/>
          </a:prstGeom>
          <a:noFill/>
        </p:spPr>
        <p:txBody>
          <a:bodyPr wrap="square" rtlCol="0">
            <a:spAutoFit/>
          </a:bodyPr>
          <a:lstStyle/>
          <a:p>
            <a:pPr>
              <a:buClr>
                <a:schemeClr val="accent6">
                  <a:lumMod val="50000"/>
                </a:schemeClr>
              </a:buClr>
              <a:buFont typeface="Wingdings" pitchFamily="2" charset="2"/>
              <a:buChar char="§"/>
            </a:pPr>
            <a:r>
              <a:rPr lang="en-US" dirty="0" smtClean="0"/>
              <a:t>Introduction</a:t>
            </a:r>
          </a:p>
          <a:p>
            <a:pPr>
              <a:buClr>
                <a:schemeClr val="accent6">
                  <a:lumMod val="50000"/>
                </a:schemeClr>
              </a:buClr>
              <a:buFont typeface="Wingdings" pitchFamily="2" charset="2"/>
              <a:buChar char="§"/>
            </a:pPr>
            <a:r>
              <a:rPr lang="en-US" dirty="0" smtClean="0"/>
              <a:t>A short film on Incredible India</a:t>
            </a:r>
          </a:p>
          <a:p>
            <a:pPr>
              <a:buClr>
                <a:schemeClr val="accent6">
                  <a:lumMod val="50000"/>
                </a:schemeClr>
              </a:buClr>
              <a:buFont typeface="Wingdings" pitchFamily="2" charset="2"/>
              <a:buChar char="§"/>
            </a:pPr>
            <a:r>
              <a:rPr lang="en-US" dirty="0" smtClean="0"/>
              <a:t>Why India is called “Incredible India”</a:t>
            </a:r>
          </a:p>
          <a:p>
            <a:pPr>
              <a:buClr>
                <a:schemeClr val="accent6">
                  <a:lumMod val="50000"/>
                </a:schemeClr>
              </a:buClr>
              <a:buFont typeface="Wingdings" pitchFamily="2" charset="2"/>
              <a:buChar char="§"/>
            </a:pPr>
            <a:r>
              <a:rPr lang="en-US" dirty="0" smtClean="0"/>
              <a:t>Indian Culture and Tradition</a:t>
            </a:r>
          </a:p>
          <a:p>
            <a:pPr>
              <a:buClr>
                <a:schemeClr val="accent6">
                  <a:lumMod val="50000"/>
                </a:schemeClr>
              </a:buClr>
              <a:buFont typeface="Wingdings" pitchFamily="2" charset="2"/>
              <a:buChar char="§"/>
            </a:pPr>
            <a:r>
              <a:rPr lang="en-US" dirty="0" smtClean="0"/>
              <a:t>Kerala Tourism</a:t>
            </a:r>
          </a:p>
          <a:p>
            <a:pPr>
              <a:buClr>
                <a:schemeClr val="accent6">
                  <a:lumMod val="50000"/>
                </a:schemeClr>
              </a:buClr>
              <a:buFont typeface="Wingdings" pitchFamily="2" charset="2"/>
              <a:buChar char="§"/>
            </a:pPr>
            <a:r>
              <a:rPr lang="en-US" dirty="0" smtClean="0"/>
              <a:t>Gujarat Tourism</a:t>
            </a:r>
          </a:p>
          <a:p>
            <a:pPr>
              <a:buClr>
                <a:schemeClr val="accent6">
                  <a:lumMod val="50000"/>
                </a:schemeClr>
              </a:buClr>
              <a:buFont typeface="Wingdings" pitchFamily="2" charset="2"/>
              <a:buChar char="§"/>
            </a:pPr>
            <a:r>
              <a:rPr lang="en-US" dirty="0" smtClean="0"/>
              <a:t>Himachal Pradesh</a:t>
            </a:r>
          </a:p>
          <a:p>
            <a:pPr>
              <a:buClr>
                <a:schemeClr val="accent6">
                  <a:lumMod val="50000"/>
                </a:schemeClr>
              </a:buClr>
              <a:buFont typeface="Wingdings" pitchFamily="2" charset="2"/>
              <a:buChar char="§"/>
            </a:pPr>
            <a:r>
              <a:rPr lang="en-US" dirty="0" smtClean="0"/>
              <a:t>References</a:t>
            </a:r>
          </a:p>
          <a:p>
            <a:pPr>
              <a:buClr>
                <a:schemeClr val="accent6">
                  <a:lumMod val="50000"/>
                </a:schemeClr>
              </a:buClr>
              <a:buFont typeface="Wingdings" pitchFamily="2" charset="2"/>
              <a:buChar char="§"/>
            </a:pPr>
            <a:endParaRPr lang="en-US"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42852"/>
            <a:ext cx="8229600" cy="1000132"/>
          </a:xfrm>
          <a:solidFill>
            <a:schemeClr val="bg2">
              <a:lumMod val="25000"/>
            </a:schemeClr>
          </a:solidFill>
        </p:spPr>
        <p:txBody>
          <a:bodyPr/>
          <a:lstStyle/>
          <a:p>
            <a:r>
              <a:rPr lang="en-US" dirty="0" smtClean="0">
                <a:solidFill>
                  <a:srgbClr val="FF0000"/>
                </a:solidFill>
              </a:rPr>
              <a:t>Gujarat Dance</a:t>
            </a:r>
            <a:endParaRPr lang="en-US" dirty="0">
              <a:solidFill>
                <a:srgbClr val="FF0000"/>
              </a:solidFill>
            </a:endParaRPr>
          </a:p>
        </p:txBody>
      </p:sp>
      <p:sp>
        <p:nvSpPr>
          <p:cNvPr id="3" name="Content Placeholder 2"/>
          <p:cNvSpPr>
            <a:spLocks noGrp="1"/>
          </p:cNvSpPr>
          <p:nvPr>
            <p:ph idx="1"/>
          </p:nvPr>
        </p:nvSpPr>
        <p:spPr/>
        <p:txBody>
          <a:bodyPr/>
          <a:lstStyle/>
          <a:p>
            <a:r>
              <a:rPr lang="en-US" dirty="0" smtClean="0"/>
              <a:t>The most famous folk dance of Gujarat is Garba and Dandiya.</a:t>
            </a:r>
            <a:endParaRPr lang="en-US" dirty="0"/>
          </a:p>
        </p:txBody>
      </p:sp>
      <p:pic>
        <p:nvPicPr>
          <p:cNvPr id="4" name="Picture 3" descr="dandia.jpg"/>
          <p:cNvPicPr>
            <a:picLocks noChangeAspect="1"/>
          </p:cNvPicPr>
          <p:nvPr/>
        </p:nvPicPr>
        <p:blipFill>
          <a:blip r:embed="rId2"/>
          <a:stretch>
            <a:fillRect/>
          </a:stretch>
        </p:blipFill>
        <p:spPr>
          <a:xfrm>
            <a:off x="785786" y="3286124"/>
            <a:ext cx="2686050" cy="2571768"/>
          </a:xfrm>
          <a:prstGeom prst="rect">
            <a:avLst/>
          </a:prstGeom>
          <a:solidFill>
            <a:srgbClr val="000000">
              <a:shade val="95000"/>
            </a:srgbClr>
          </a:solidFill>
          <a:ln w="444500" cap="sq">
            <a:solidFill>
              <a:srgbClr val="000000"/>
            </a:solidFill>
            <a:miter lim="800000"/>
          </a:ln>
          <a:effectLst>
            <a:outerShdw blurRad="254000" dist="190500" dir="2700000" sy="90000" algn="bl" rotWithShape="0">
              <a:srgbClr val="000000">
                <a:alpha val="40000"/>
              </a:srgbClr>
            </a:outerShdw>
          </a:effectLst>
        </p:spPr>
      </p:pic>
      <p:pic>
        <p:nvPicPr>
          <p:cNvPr id="5" name="Picture 4" descr="garba1.jpg"/>
          <p:cNvPicPr>
            <a:picLocks noChangeAspect="1"/>
          </p:cNvPicPr>
          <p:nvPr/>
        </p:nvPicPr>
        <p:blipFill>
          <a:blip r:embed="rId3"/>
          <a:stretch>
            <a:fillRect/>
          </a:stretch>
        </p:blipFill>
        <p:spPr>
          <a:xfrm>
            <a:off x="5643570" y="3286124"/>
            <a:ext cx="2500329" cy="2571768"/>
          </a:xfrm>
          <a:prstGeom prst="rect">
            <a:avLst/>
          </a:prstGeom>
          <a:solidFill>
            <a:srgbClr val="000000">
              <a:shade val="95000"/>
            </a:srgbClr>
          </a:solidFill>
          <a:ln w="444500" cap="sq">
            <a:solidFill>
              <a:srgbClr val="000000"/>
            </a:solidFill>
            <a:miter lim="800000"/>
          </a:ln>
          <a:effectLst>
            <a:outerShdw blurRad="254000" dist="190500" dir="2700000" sy="90000" algn="bl" rotWithShape="0">
              <a:srgbClr val="000000">
                <a:alpha val="40000"/>
              </a:srgbClr>
            </a:outerShdw>
          </a:effectLst>
        </p:spPr>
      </p:pic>
      <p:sp>
        <p:nvSpPr>
          <p:cNvPr id="6" name="TextBox 5"/>
          <p:cNvSpPr txBox="1"/>
          <p:nvPr/>
        </p:nvSpPr>
        <p:spPr>
          <a:xfrm>
            <a:off x="2643174" y="5857892"/>
            <a:ext cx="1229952" cy="461665"/>
          </a:xfrm>
          <a:prstGeom prst="rect">
            <a:avLst/>
          </a:prstGeom>
          <a:noFill/>
        </p:spPr>
        <p:txBody>
          <a:bodyPr wrap="none" rtlCol="0">
            <a:spAutoFit/>
          </a:bodyPr>
          <a:lstStyle/>
          <a:p>
            <a:r>
              <a:rPr lang="en-US" sz="2400" b="1" dirty="0" smtClean="0">
                <a:solidFill>
                  <a:schemeClr val="bg1"/>
                </a:solidFill>
              </a:rPr>
              <a:t>Dandiya</a:t>
            </a:r>
            <a:endParaRPr lang="en-US" sz="2400" b="1" dirty="0">
              <a:solidFill>
                <a:schemeClr val="bg1"/>
              </a:solidFill>
            </a:endParaRPr>
          </a:p>
        </p:txBody>
      </p:sp>
      <p:sp>
        <p:nvSpPr>
          <p:cNvPr id="8" name="TextBox 7"/>
          <p:cNvSpPr txBox="1"/>
          <p:nvPr/>
        </p:nvSpPr>
        <p:spPr>
          <a:xfrm>
            <a:off x="7358082" y="5857892"/>
            <a:ext cx="1090363" cy="523220"/>
          </a:xfrm>
          <a:prstGeom prst="rect">
            <a:avLst/>
          </a:prstGeom>
          <a:noFill/>
        </p:spPr>
        <p:txBody>
          <a:bodyPr wrap="none" rtlCol="0">
            <a:spAutoFit/>
          </a:bodyPr>
          <a:lstStyle/>
          <a:p>
            <a:r>
              <a:rPr lang="en-US" sz="2800" b="1" dirty="0" smtClean="0">
                <a:solidFill>
                  <a:schemeClr val="bg1"/>
                </a:solidFill>
              </a:rPr>
              <a:t>Garba</a:t>
            </a:r>
            <a:endParaRPr lang="en-US" sz="2800" b="1" dirty="0">
              <a:solidFill>
                <a:schemeClr val="bg1"/>
              </a:solidFill>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1566976963_himachal_web.jpg"/>
          <p:cNvPicPr>
            <a:picLocks noChangeAspect="1"/>
          </p:cNvPicPr>
          <p:nvPr/>
        </p:nvPicPr>
        <p:blipFill>
          <a:blip r:embed="rId2"/>
          <a:stretch>
            <a:fillRect/>
          </a:stretch>
        </p:blipFill>
        <p:spPr>
          <a:xfrm>
            <a:off x="0" y="0"/>
            <a:ext cx="6715140" cy="6858000"/>
          </a:xfrm>
          <a:prstGeom prst="rect">
            <a:avLst/>
          </a:prstGeom>
        </p:spPr>
      </p:pic>
      <p:sp>
        <p:nvSpPr>
          <p:cNvPr id="5" name="TextBox 4"/>
          <p:cNvSpPr txBox="1"/>
          <p:nvPr/>
        </p:nvSpPr>
        <p:spPr>
          <a:xfrm>
            <a:off x="6858016" y="1071546"/>
            <a:ext cx="1345625" cy="2677656"/>
          </a:xfrm>
          <a:prstGeom prst="rect">
            <a:avLst/>
          </a:prstGeom>
          <a:noFill/>
        </p:spPr>
        <p:txBody>
          <a:bodyPr wrap="none" rtlCol="0">
            <a:spAutoFit/>
          </a:bodyPr>
          <a:lstStyle/>
          <a:p>
            <a:pPr>
              <a:buFont typeface="Arial" pitchFamily="34" charset="0"/>
              <a:buChar char="•"/>
            </a:pPr>
            <a:endParaRPr lang="en-US" sz="2400" dirty="0" smtClean="0"/>
          </a:p>
          <a:p>
            <a:pPr>
              <a:buFont typeface="Arial" pitchFamily="34" charset="0"/>
              <a:buChar char="•"/>
            </a:pPr>
            <a:r>
              <a:rPr lang="en-US" sz="2400" dirty="0" smtClean="0"/>
              <a:t>Festivals</a:t>
            </a:r>
          </a:p>
          <a:p>
            <a:pPr>
              <a:buFont typeface="Arial" pitchFamily="34" charset="0"/>
              <a:buChar char="•"/>
            </a:pPr>
            <a:r>
              <a:rPr lang="en-US" sz="2400" dirty="0" smtClean="0"/>
              <a:t>Food </a:t>
            </a:r>
          </a:p>
          <a:p>
            <a:pPr>
              <a:buFont typeface="Arial" pitchFamily="34" charset="0"/>
              <a:buChar char="•"/>
            </a:pPr>
            <a:r>
              <a:rPr lang="en-US" sz="2400" dirty="0" smtClean="0"/>
              <a:t>Tourism</a:t>
            </a:r>
          </a:p>
          <a:p>
            <a:pPr>
              <a:buFont typeface="Arial" pitchFamily="34" charset="0"/>
              <a:buChar char="•"/>
            </a:pPr>
            <a:r>
              <a:rPr lang="en-US" sz="2400" dirty="0" smtClean="0"/>
              <a:t>Dance</a:t>
            </a:r>
            <a:endParaRPr lang="en-US" sz="2400" dirty="0" smtClean="0"/>
          </a:p>
          <a:p>
            <a:endParaRPr lang="en-US" sz="2400" dirty="0" smtClean="0"/>
          </a:p>
          <a:p>
            <a:endParaRPr lang="en-US" sz="2400" dirty="0"/>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Content Placeholder 3" descr="bir.jpg"/>
          <p:cNvPicPr>
            <a:picLocks noGrp="1" noChangeAspect="1"/>
          </p:cNvPicPr>
          <p:nvPr>
            <p:ph idx="1"/>
          </p:nvPr>
        </p:nvPicPr>
        <p:blipFill>
          <a:blip r:embed="rId2"/>
          <a:stretch>
            <a:fillRect/>
          </a:stretch>
        </p:blipFill>
        <p:spPr>
          <a:xfrm>
            <a:off x="0" y="0"/>
            <a:ext cx="4714876" cy="2786058"/>
          </a:xfrm>
        </p:spPr>
      </p:pic>
      <p:pic>
        <p:nvPicPr>
          <p:cNvPr id="5" name="Picture 4" descr="spiti.jpg"/>
          <p:cNvPicPr>
            <a:picLocks noChangeAspect="1"/>
          </p:cNvPicPr>
          <p:nvPr/>
        </p:nvPicPr>
        <p:blipFill>
          <a:blip r:embed="rId3"/>
          <a:stretch>
            <a:fillRect/>
          </a:stretch>
        </p:blipFill>
        <p:spPr>
          <a:xfrm>
            <a:off x="4714876" y="0"/>
            <a:ext cx="4429124" cy="2786058"/>
          </a:xfrm>
          <a:prstGeom prst="rect">
            <a:avLst/>
          </a:prstGeom>
        </p:spPr>
      </p:pic>
      <p:pic>
        <p:nvPicPr>
          <p:cNvPr id="6" name="Picture 5" descr="Mountains,_Manali,_Himachal_Pradesh.jpg"/>
          <p:cNvPicPr>
            <a:picLocks noChangeAspect="1"/>
          </p:cNvPicPr>
          <p:nvPr/>
        </p:nvPicPr>
        <p:blipFill>
          <a:blip r:embed="rId4"/>
          <a:stretch>
            <a:fillRect/>
          </a:stretch>
        </p:blipFill>
        <p:spPr>
          <a:xfrm>
            <a:off x="0" y="4214818"/>
            <a:ext cx="3302000" cy="2643182"/>
          </a:xfrm>
          <a:prstGeom prst="rect">
            <a:avLst/>
          </a:prstGeom>
        </p:spPr>
      </p:pic>
      <p:pic>
        <p:nvPicPr>
          <p:cNvPr id="7" name="Picture 6" descr="shimla.png"/>
          <p:cNvPicPr>
            <a:picLocks noChangeAspect="1"/>
          </p:cNvPicPr>
          <p:nvPr/>
        </p:nvPicPr>
        <p:blipFill>
          <a:blip r:embed="rId5"/>
          <a:stretch>
            <a:fillRect/>
          </a:stretch>
        </p:blipFill>
        <p:spPr>
          <a:xfrm>
            <a:off x="3286116" y="4214818"/>
            <a:ext cx="2786082" cy="2643182"/>
          </a:xfrm>
          <a:prstGeom prst="rect">
            <a:avLst/>
          </a:prstGeom>
        </p:spPr>
      </p:pic>
      <p:pic>
        <p:nvPicPr>
          <p:cNvPr id="8" name="Picture 7" descr="kasol.jpg"/>
          <p:cNvPicPr>
            <a:picLocks noChangeAspect="1"/>
          </p:cNvPicPr>
          <p:nvPr/>
        </p:nvPicPr>
        <p:blipFill>
          <a:blip r:embed="rId6"/>
          <a:stretch>
            <a:fillRect/>
          </a:stretch>
        </p:blipFill>
        <p:spPr>
          <a:xfrm>
            <a:off x="6072198" y="4214818"/>
            <a:ext cx="3071802" cy="2643182"/>
          </a:xfrm>
          <a:prstGeom prst="rect">
            <a:avLst/>
          </a:prstGeom>
        </p:spPr>
      </p:pic>
      <p:sp>
        <p:nvSpPr>
          <p:cNvPr id="9" name="TextBox 8"/>
          <p:cNvSpPr txBox="1"/>
          <p:nvPr/>
        </p:nvSpPr>
        <p:spPr>
          <a:xfrm>
            <a:off x="2857488" y="0"/>
            <a:ext cx="1744388" cy="523220"/>
          </a:xfrm>
          <a:prstGeom prst="rect">
            <a:avLst/>
          </a:prstGeom>
          <a:noFill/>
        </p:spPr>
        <p:txBody>
          <a:bodyPr wrap="none" rtlCol="0">
            <a:spAutoFit/>
          </a:bodyPr>
          <a:lstStyle/>
          <a:p>
            <a:r>
              <a:rPr lang="en-US" sz="2800" b="1" dirty="0" smtClean="0">
                <a:solidFill>
                  <a:schemeClr val="bg1"/>
                </a:solidFill>
              </a:rPr>
              <a:t>Bir Billings</a:t>
            </a:r>
            <a:endParaRPr lang="en-US" sz="2800" b="1" dirty="0">
              <a:solidFill>
                <a:schemeClr val="bg1"/>
              </a:solidFill>
            </a:endParaRPr>
          </a:p>
        </p:txBody>
      </p:sp>
      <p:sp>
        <p:nvSpPr>
          <p:cNvPr id="10" name="TextBox 9"/>
          <p:cNvSpPr txBox="1"/>
          <p:nvPr/>
        </p:nvSpPr>
        <p:spPr>
          <a:xfrm>
            <a:off x="7215206" y="0"/>
            <a:ext cx="1760547" cy="523220"/>
          </a:xfrm>
          <a:prstGeom prst="rect">
            <a:avLst/>
          </a:prstGeom>
          <a:noFill/>
        </p:spPr>
        <p:txBody>
          <a:bodyPr wrap="none" rtlCol="0">
            <a:spAutoFit/>
          </a:bodyPr>
          <a:lstStyle/>
          <a:p>
            <a:r>
              <a:rPr lang="en-US" sz="2800" dirty="0" smtClean="0">
                <a:solidFill>
                  <a:schemeClr val="bg1"/>
                </a:solidFill>
              </a:rPr>
              <a:t>Spiti Valley</a:t>
            </a:r>
            <a:endParaRPr lang="en-US" sz="2800" dirty="0">
              <a:solidFill>
                <a:schemeClr val="bg1"/>
              </a:solidFill>
            </a:endParaRPr>
          </a:p>
        </p:txBody>
      </p:sp>
      <p:sp>
        <p:nvSpPr>
          <p:cNvPr id="11" name="TextBox 10"/>
          <p:cNvSpPr txBox="1"/>
          <p:nvPr/>
        </p:nvSpPr>
        <p:spPr>
          <a:xfrm>
            <a:off x="0" y="6334780"/>
            <a:ext cx="1223412" cy="523220"/>
          </a:xfrm>
          <a:prstGeom prst="rect">
            <a:avLst/>
          </a:prstGeom>
          <a:noFill/>
        </p:spPr>
        <p:txBody>
          <a:bodyPr wrap="none" rtlCol="0">
            <a:spAutoFit/>
          </a:bodyPr>
          <a:lstStyle/>
          <a:p>
            <a:r>
              <a:rPr lang="en-US" sz="2800" b="1" dirty="0" smtClean="0">
                <a:solidFill>
                  <a:schemeClr val="bg1"/>
                </a:solidFill>
              </a:rPr>
              <a:t>Manali</a:t>
            </a:r>
            <a:endParaRPr lang="en-US" sz="2800" b="1" dirty="0">
              <a:solidFill>
                <a:schemeClr val="bg1"/>
              </a:solidFill>
            </a:endParaRPr>
          </a:p>
        </p:txBody>
      </p:sp>
      <p:sp>
        <p:nvSpPr>
          <p:cNvPr id="12" name="TextBox 11"/>
          <p:cNvSpPr txBox="1"/>
          <p:nvPr/>
        </p:nvSpPr>
        <p:spPr>
          <a:xfrm>
            <a:off x="3286116" y="6334780"/>
            <a:ext cx="1192955" cy="523220"/>
          </a:xfrm>
          <a:prstGeom prst="rect">
            <a:avLst/>
          </a:prstGeom>
          <a:noFill/>
        </p:spPr>
        <p:txBody>
          <a:bodyPr wrap="none" rtlCol="0">
            <a:spAutoFit/>
          </a:bodyPr>
          <a:lstStyle/>
          <a:p>
            <a:r>
              <a:rPr lang="en-US" sz="2800" b="1" dirty="0" smtClean="0">
                <a:solidFill>
                  <a:schemeClr val="bg1"/>
                </a:solidFill>
              </a:rPr>
              <a:t>Shimla</a:t>
            </a:r>
            <a:endParaRPr lang="en-US" sz="2800" b="1" dirty="0">
              <a:solidFill>
                <a:schemeClr val="bg1"/>
              </a:solidFill>
            </a:endParaRPr>
          </a:p>
        </p:txBody>
      </p:sp>
      <p:sp>
        <p:nvSpPr>
          <p:cNvPr id="13" name="TextBox 12"/>
          <p:cNvSpPr txBox="1"/>
          <p:nvPr/>
        </p:nvSpPr>
        <p:spPr>
          <a:xfrm>
            <a:off x="6072198" y="6334780"/>
            <a:ext cx="978409" cy="523220"/>
          </a:xfrm>
          <a:prstGeom prst="rect">
            <a:avLst/>
          </a:prstGeom>
          <a:noFill/>
        </p:spPr>
        <p:txBody>
          <a:bodyPr wrap="none" rtlCol="0">
            <a:spAutoFit/>
          </a:bodyPr>
          <a:lstStyle/>
          <a:p>
            <a:r>
              <a:rPr lang="en-US" sz="2800" b="1" dirty="0" smtClean="0">
                <a:solidFill>
                  <a:schemeClr val="bg1"/>
                </a:solidFill>
              </a:rPr>
              <a:t>Kasol</a:t>
            </a:r>
            <a:endParaRPr lang="en-US" sz="2800" b="1" dirty="0">
              <a:solidFill>
                <a:schemeClr val="bg1"/>
              </a:solidFill>
            </a:endParaRPr>
          </a:p>
        </p:txBody>
      </p:sp>
      <p:sp>
        <p:nvSpPr>
          <p:cNvPr id="14" name="TextBox 13"/>
          <p:cNvSpPr txBox="1"/>
          <p:nvPr/>
        </p:nvSpPr>
        <p:spPr>
          <a:xfrm>
            <a:off x="0" y="3214686"/>
            <a:ext cx="9144000" cy="646331"/>
          </a:xfrm>
          <a:prstGeom prst="rect">
            <a:avLst/>
          </a:prstGeom>
          <a:solidFill>
            <a:schemeClr val="bg2">
              <a:lumMod val="25000"/>
            </a:schemeClr>
          </a:solidFill>
        </p:spPr>
        <p:txBody>
          <a:bodyPr wrap="square" rtlCol="0">
            <a:spAutoFit/>
          </a:bodyPr>
          <a:lstStyle/>
          <a:p>
            <a:pPr algn="ctr"/>
            <a:r>
              <a:rPr lang="en-US" sz="3600" b="1" dirty="0" smtClean="0">
                <a:solidFill>
                  <a:srgbClr val="FF0000"/>
                </a:solidFill>
              </a:rPr>
              <a:t>Himachal Pradesh Tourism</a:t>
            </a:r>
            <a:endParaRPr lang="en-US" sz="3600" b="1" dirty="0">
              <a:solidFill>
                <a:srgbClr val="FF0000"/>
              </a:solidFill>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Content Placeholder 3" descr="download (2).jpg"/>
          <p:cNvPicPr>
            <a:picLocks noGrp="1" noChangeAspect="1"/>
          </p:cNvPicPr>
          <p:nvPr>
            <p:ph idx="1"/>
          </p:nvPr>
        </p:nvPicPr>
        <p:blipFill>
          <a:blip r:embed="rId2"/>
          <a:stretch>
            <a:fillRect/>
          </a:stretch>
        </p:blipFill>
        <p:spPr>
          <a:xfrm>
            <a:off x="0" y="0"/>
            <a:ext cx="4714876" cy="2857496"/>
          </a:xfrm>
        </p:spPr>
      </p:pic>
      <p:pic>
        <p:nvPicPr>
          <p:cNvPr id="7" name="Picture 6" descr="Salewa® USA.png"/>
          <p:cNvPicPr>
            <a:picLocks noChangeAspect="1"/>
          </p:cNvPicPr>
          <p:nvPr/>
        </p:nvPicPr>
        <p:blipFill>
          <a:blip r:embed="rId3"/>
          <a:stretch>
            <a:fillRect/>
          </a:stretch>
        </p:blipFill>
        <p:spPr>
          <a:xfrm>
            <a:off x="0" y="3929066"/>
            <a:ext cx="4857752" cy="2928934"/>
          </a:xfrm>
          <a:prstGeom prst="rect">
            <a:avLst/>
          </a:prstGeom>
        </p:spPr>
      </p:pic>
      <p:pic>
        <p:nvPicPr>
          <p:cNvPr id="8" name="Picture 7" descr="Why camping is good for you_.jpg"/>
          <p:cNvPicPr>
            <a:picLocks noChangeAspect="1"/>
          </p:cNvPicPr>
          <p:nvPr/>
        </p:nvPicPr>
        <p:blipFill>
          <a:blip r:embed="rId4" cstate="print"/>
          <a:stretch>
            <a:fillRect/>
          </a:stretch>
        </p:blipFill>
        <p:spPr>
          <a:xfrm>
            <a:off x="4786314" y="3929066"/>
            <a:ext cx="4357686" cy="2928934"/>
          </a:xfrm>
          <a:prstGeom prst="rect">
            <a:avLst/>
          </a:prstGeom>
        </p:spPr>
      </p:pic>
      <p:sp>
        <p:nvSpPr>
          <p:cNvPr id="9" name="TextBox 8"/>
          <p:cNvSpPr txBox="1"/>
          <p:nvPr/>
        </p:nvSpPr>
        <p:spPr>
          <a:xfrm>
            <a:off x="0" y="0"/>
            <a:ext cx="1833707" cy="523220"/>
          </a:xfrm>
          <a:prstGeom prst="rect">
            <a:avLst/>
          </a:prstGeom>
          <a:noFill/>
        </p:spPr>
        <p:txBody>
          <a:bodyPr wrap="none" rtlCol="0">
            <a:spAutoFit/>
          </a:bodyPr>
          <a:lstStyle/>
          <a:p>
            <a:r>
              <a:rPr lang="en-US" sz="2800" b="1" dirty="0" smtClean="0">
                <a:solidFill>
                  <a:schemeClr val="bg1"/>
                </a:solidFill>
              </a:rPr>
              <a:t>Paragliding</a:t>
            </a:r>
            <a:endParaRPr lang="en-US" sz="2800" b="1" dirty="0">
              <a:solidFill>
                <a:schemeClr val="bg1"/>
              </a:solidFill>
            </a:endParaRPr>
          </a:p>
        </p:txBody>
      </p:sp>
      <p:sp>
        <p:nvSpPr>
          <p:cNvPr id="10" name="TextBox 9"/>
          <p:cNvSpPr txBox="1"/>
          <p:nvPr/>
        </p:nvSpPr>
        <p:spPr>
          <a:xfrm>
            <a:off x="4786314" y="3929066"/>
            <a:ext cx="1487908" cy="523220"/>
          </a:xfrm>
          <a:prstGeom prst="rect">
            <a:avLst/>
          </a:prstGeom>
          <a:noFill/>
        </p:spPr>
        <p:txBody>
          <a:bodyPr wrap="none" rtlCol="0">
            <a:spAutoFit/>
          </a:bodyPr>
          <a:lstStyle/>
          <a:p>
            <a:r>
              <a:rPr lang="en-US" sz="2800" b="1" dirty="0" smtClean="0">
                <a:solidFill>
                  <a:schemeClr val="bg1"/>
                </a:solidFill>
              </a:rPr>
              <a:t>Camping</a:t>
            </a:r>
            <a:endParaRPr lang="en-US" sz="2800" b="1" dirty="0">
              <a:solidFill>
                <a:schemeClr val="bg1"/>
              </a:solidFill>
            </a:endParaRPr>
          </a:p>
        </p:txBody>
      </p:sp>
      <p:sp>
        <p:nvSpPr>
          <p:cNvPr id="11" name="TextBox 10"/>
          <p:cNvSpPr txBox="1"/>
          <p:nvPr/>
        </p:nvSpPr>
        <p:spPr>
          <a:xfrm>
            <a:off x="0" y="3929066"/>
            <a:ext cx="1624163" cy="584775"/>
          </a:xfrm>
          <a:prstGeom prst="rect">
            <a:avLst/>
          </a:prstGeom>
          <a:noFill/>
        </p:spPr>
        <p:txBody>
          <a:bodyPr wrap="none" rtlCol="0">
            <a:spAutoFit/>
          </a:bodyPr>
          <a:lstStyle/>
          <a:p>
            <a:r>
              <a:rPr lang="en-US" sz="3200" b="1" dirty="0" smtClean="0">
                <a:solidFill>
                  <a:schemeClr val="bg1"/>
                </a:solidFill>
              </a:rPr>
              <a:t>Trekking</a:t>
            </a:r>
            <a:endParaRPr lang="en-US" sz="3200" b="1" dirty="0">
              <a:solidFill>
                <a:schemeClr val="bg1"/>
              </a:solidFill>
            </a:endParaRPr>
          </a:p>
        </p:txBody>
      </p:sp>
      <p:pic>
        <p:nvPicPr>
          <p:cNvPr id="12" name="Picture 11" descr="river-rafting-ladakh2.jpg"/>
          <p:cNvPicPr>
            <a:picLocks noChangeAspect="1"/>
          </p:cNvPicPr>
          <p:nvPr/>
        </p:nvPicPr>
        <p:blipFill>
          <a:blip r:embed="rId5"/>
          <a:stretch>
            <a:fillRect/>
          </a:stretch>
        </p:blipFill>
        <p:spPr>
          <a:xfrm>
            <a:off x="4714876" y="0"/>
            <a:ext cx="4429124" cy="2857496"/>
          </a:xfrm>
          <a:prstGeom prst="rect">
            <a:avLst/>
          </a:prstGeom>
          <a:ln>
            <a:noFill/>
          </a:ln>
          <a:effectLst>
            <a:outerShdw blurRad="292100" dist="139700" dir="2700000" algn="tl" rotWithShape="0">
              <a:srgbClr val="333333">
                <a:alpha val="65000"/>
              </a:srgbClr>
            </a:outerShdw>
          </a:effectLst>
        </p:spPr>
      </p:pic>
      <p:sp>
        <p:nvSpPr>
          <p:cNvPr id="13" name="TextBox 12"/>
          <p:cNvSpPr txBox="1"/>
          <p:nvPr/>
        </p:nvSpPr>
        <p:spPr>
          <a:xfrm>
            <a:off x="4714876" y="0"/>
            <a:ext cx="2099806" cy="523220"/>
          </a:xfrm>
          <a:prstGeom prst="rect">
            <a:avLst/>
          </a:prstGeom>
          <a:noFill/>
        </p:spPr>
        <p:txBody>
          <a:bodyPr wrap="none" rtlCol="0">
            <a:spAutoFit/>
          </a:bodyPr>
          <a:lstStyle/>
          <a:p>
            <a:r>
              <a:rPr lang="en-US" sz="2800" b="1" dirty="0" smtClean="0">
                <a:solidFill>
                  <a:schemeClr val="bg1"/>
                </a:solidFill>
              </a:rPr>
              <a:t>River Rafting</a:t>
            </a:r>
            <a:endParaRPr lang="en-US" sz="2800" b="1" dirty="0">
              <a:solidFill>
                <a:schemeClr val="bg1"/>
              </a:solidFill>
            </a:endParaRPr>
          </a:p>
        </p:txBody>
      </p:sp>
      <p:sp>
        <p:nvSpPr>
          <p:cNvPr id="15" name="TextBox 14"/>
          <p:cNvSpPr txBox="1"/>
          <p:nvPr/>
        </p:nvSpPr>
        <p:spPr>
          <a:xfrm>
            <a:off x="1" y="3143248"/>
            <a:ext cx="9144000" cy="584775"/>
          </a:xfrm>
          <a:prstGeom prst="rect">
            <a:avLst/>
          </a:prstGeom>
          <a:solidFill>
            <a:schemeClr val="bg2">
              <a:lumMod val="25000"/>
            </a:schemeClr>
          </a:solidFill>
        </p:spPr>
        <p:txBody>
          <a:bodyPr wrap="square" rtlCol="0">
            <a:spAutoFit/>
          </a:bodyPr>
          <a:lstStyle/>
          <a:p>
            <a:pPr algn="ctr"/>
            <a:r>
              <a:rPr lang="en-US" sz="3200" b="1" dirty="0" smtClean="0">
                <a:solidFill>
                  <a:srgbClr val="FF0000"/>
                </a:solidFill>
              </a:rPr>
              <a:t>Adventures in Himachal Pradesh</a:t>
            </a:r>
            <a:endParaRPr lang="en-US" sz="3200" b="1" dirty="0">
              <a:solidFill>
                <a:srgbClr val="FF0000"/>
              </a:solidFill>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descr="Rajasthan Tour Itinerary.jpg"/>
          <p:cNvPicPr>
            <a:picLocks noGrp="1" noChangeAspect="1"/>
          </p:cNvPicPr>
          <p:nvPr>
            <p:ph idx="1"/>
          </p:nvPr>
        </p:nvPicPr>
        <p:blipFill>
          <a:blip r:embed="rId2"/>
          <a:stretch>
            <a:fillRect/>
          </a:stretch>
        </p:blipFill>
        <p:spPr>
          <a:xfrm>
            <a:off x="0" y="0"/>
            <a:ext cx="5929322" cy="6858000"/>
          </a:xfrm>
        </p:spPr>
      </p:pic>
      <p:sp>
        <p:nvSpPr>
          <p:cNvPr id="11" name="TextBox 10"/>
          <p:cNvSpPr txBox="1"/>
          <p:nvPr/>
        </p:nvSpPr>
        <p:spPr>
          <a:xfrm>
            <a:off x="6286512" y="1500174"/>
            <a:ext cx="2571768" cy="1569660"/>
          </a:xfrm>
          <a:prstGeom prst="rect">
            <a:avLst/>
          </a:prstGeom>
          <a:noFill/>
        </p:spPr>
        <p:txBody>
          <a:bodyPr wrap="square" rtlCol="0">
            <a:spAutoFit/>
          </a:bodyPr>
          <a:lstStyle/>
          <a:p>
            <a:pPr>
              <a:buFont typeface="Arial" pitchFamily="34" charset="0"/>
              <a:buChar char="•"/>
            </a:pPr>
            <a:r>
              <a:rPr lang="en-US" sz="2400" dirty="0" smtClean="0"/>
              <a:t>Festivals</a:t>
            </a:r>
          </a:p>
          <a:p>
            <a:pPr>
              <a:buFont typeface="Arial" pitchFamily="34" charset="0"/>
              <a:buChar char="•"/>
            </a:pPr>
            <a:r>
              <a:rPr lang="en-US" sz="2400" dirty="0" smtClean="0"/>
              <a:t>Food</a:t>
            </a:r>
          </a:p>
          <a:p>
            <a:pPr>
              <a:buFont typeface="Arial" pitchFamily="34" charset="0"/>
              <a:buChar char="•"/>
            </a:pPr>
            <a:r>
              <a:rPr lang="en-US" sz="2400" dirty="0" smtClean="0"/>
              <a:t>Tourism</a:t>
            </a:r>
          </a:p>
          <a:p>
            <a:pPr>
              <a:buFont typeface="Arial" pitchFamily="34" charset="0"/>
              <a:buChar char="•"/>
            </a:pPr>
            <a:r>
              <a:rPr lang="en-US" sz="2400" dirty="0" smtClean="0"/>
              <a:t>Dance</a:t>
            </a:r>
            <a:endParaRPr lang="en-US" sz="2400" dirty="0"/>
          </a:p>
        </p:txBody>
      </p:sp>
      <p:sp>
        <p:nvSpPr>
          <p:cNvPr id="12" name="Rectangle 11"/>
          <p:cNvSpPr/>
          <p:nvPr/>
        </p:nvSpPr>
        <p:spPr>
          <a:xfrm>
            <a:off x="1285852" y="642918"/>
            <a:ext cx="3200171" cy="923330"/>
          </a:xfrm>
          <a:prstGeom prst="rect">
            <a:avLst/>
          </a:prstGeom>
          <a:noFill/>
        </p:spPr>
        <p:txBody>
          <a:bodyPr wrap="none" lIns="91440" tIns="45720" rIns="91440" bIns="45720">
            <a:spAutoFit/>
            <a:scene3d>
              <a:camera prst="orthographicFront"/>
              <a:lightRig rig="soft" dir="t">
                <a:rot lat="0" lon="0" rev="10800000"/>
              </a:lightRig>
            </a:scene3d>
            <a:sp3d>
              <a:bevelT w="27940" h="12700"/>
              <a:contourClr>
                <a:srgbClr val="DDDDDD"/>
              </a:contourClr>
            </a:sp3d>
          </a:bodyPr>
          <a:lstStyle/>
          <a:p>
            <a:pPr algn="ctr"/>
            <a:r>
              <a:rPr lang="en-US" sz="5400" b="1" spc="150" dirty="0" smtClean="0">
                <a:ln w="11430"/>
                <a:solidFill>
                  <a:srgbClr val="F8F8F8"/>
                </a:solidFill>
                <a:effectLst>
                  <a:outerShdw blurRad="25400" algn="tl" rotWithShape="0">
                    <a:srgbClr val="000000">
                      <a:alpha val="43000"/>
                    </a:srgbClr>
                  </a:outerShdw>
                </a:effectLst>
              </a:rPr>
              <a:t>Rajasthan</a:t>
            </a:r>
            <a:endParaRPr lang="en-US" sz="5400" b="1" cap="none" spc="150" dirty="0">
              <a:ln w="11430"/>
              <a:solidFill>
                <a:srgbClr val="F8F8F8"/>
              </a:solidFill>
              <a:effectLst>
                <a:outerShdw blurRad="25400" algn="tl" rotWithShape="0">
                  <a:srgbClr val="000000">
                    <a:alpha val="43000"/>
                  </a:srgbClr>
                </a:outerShdw>
              </a:effectLst>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Content Placeholder 3" descr="Teej-Festival.jpg"/>
          <p:cNvPicPr>
            <a:picLocks noGrp="1" noChangeAspect="1"/>
          </p:cNvPicPr>
          <p:nvPr>
            <p:ph idx="1"/>
          </p:nvPr>
        </p:nvPicPr>
        <p:blipFill>
          <a:blip r:embed="rId2"/>
          <a:stretch>
            <a:fillRect/>
          </a:stretch>
        </p:blipFill>
        <p:spPr>
          <a:xfrm>
            <a:off x="0" y="0"/>
            <a:ext cx="4429124" cy="3000372"/>
          </a:xfrm>
        </p:spPr>
      </p:pic>
      <p:pic>
        <p:nvPicPr>
          <p:cNvPr id="5" name="Picture 4" descr="Mewar.jpg"/>
          <p:cNvPicPr>
            <a:picLocks noChangeAspect="1"/>
          </p:cNvPicPr>
          <p:nvPr/>
        </p:nvPicPr>
        <p:blipFill>
          <a:blip r:embed="rId3"/>
          <a:stretch>
            <a:fillRect/>
          </a:stretch>
        </p:blipFill>
        <p:spPr>
          <a:xfrm>
            <a:off x="4786314" y="4071942"/>
            <a:ext cx="4357686" cy="2786058"/>
          </a:xfrm>
          <a:prstGeom prst="rect">
            <a:avLst/>
          </a:prstGeom>
        </p:spPr>
      </p:pic>
      <p:pic>
        <p:nvPicPr>
          <p:cNvPr id="6" name="Picture 5" descr="Desertfestival6.jpg"/>
          <p:cNvPicPr>
            <a:picLocks noChangeAspect="1"/>
          </p:cNvPicPr>
          <p:nvPr/>
        </p:nvPicPr>
        <p:blipFill>
          <a:blip r:embed="rId4"/>
          <a:stretch>
            <a:fillRect/>
          </a:stretch>
        </p:blipFill>
        <p:spPr>
          <a:xfrm>
            <a:off x="0" y="4071942"/>
            <a:ext cx="4786314" cy="2786058"/>
          </a:xfrm>
          <a:prstGeom prst="rect">
            <a:avLst/>
          </a:prstGeom>
        </p:spPr>
      </p:pic>
      <p:pic>
        <p:nvPicPr>
          <p:cNvPr id="7" name="Picture 6" descr="urs3.jpg"/>
          <p:cNvPicPr>
            <a:picLocks noChangeAspect="1"/>
          </p:cNvPicPr>
          <p:nvPr/>
        </p:nvPicPr>
        <p:blipFill>
          <a:blip r:embed="rId5"/>
          <a:stretch>
            <a:fillRect/>
          </a:stretch>
        </p:blipFill>
        <p:spPr>
          <a:xfrm>
            <a:off x="4429124" y="0"/>
            <a:ext cx="4714876" cy="3000372"/>
          </a:xfrm>
          <a:prstGeom prst="rect">
            <a:avLst/>
          </a:prstGeom>
        </p:spPr>
      </p:pic>
      <p:sp>
        <p:nvSpPr>
          <p:cNvPr id="9" name="TextBox 8"/>
          <p:cNvSpPr txBox="1"/>
          <p:nvPr/>
        </p:nvSpPr>
        <p:spPr>
          <a:xfrm>
            <a:off x="0" y="3071810"/>
            <a:ext cx="9144000" cy="923330"/>
          </a:xfrm>
          <a:prstGeom prst="rect">
            <a:avLst/>
          </a:prstGeom>
          <a:solidFill>
            <a:schemeClr val="tx1">
              <a:lumMod val="85000"/>
              <a:lumOff val="15000"/>
            </a:schemeClr>
          </a:solidFill>
        </p:spPr>
        <p:txBody>
          <a:bodyPr wrap="square" rtlCol="0">
            <a:spAutoFit/>
          </a:bodyPr>
          <a:lstStyle/>
          <a:p>
            <a:pPr algn="ctr"/>
            <a:r>
              <a:rPr lang="en-US" sz="5400" b="1" dirty="0" smtClean="0">
                <a:solidFill>
                  <a:schemeClr val="bg1"/>
                </a:solidFill>
              </a:rPr>
              <a:t>Rajasthan Festivals</a:t>
            </a:r>
            <a:endParaRPr lang="en-US" sz="5400" b="1" dirty="0">
              <a:solidFill>
                <a:schemeClr val="bg1"/>
              </a:solidFill>
            </a:endParaRPr>
          </a:p>
        </p:txBody>
      </p:sp>
      <p:sp>
        <p:nvSpPr>
          <p:cNvPr id="10" name="TextBox 9"/>
          <p:cNvSpPr txBox="1"/>
          <p:nvPr/>
        </p:nvSpPr>
        <p:spPr>
          <a:xfrm>
            <a:off x="0" y="2285992"/>
            <a:ext cx="4293804" cy="707886"/>
          </a:xfrm>
          <a:prstGeom prst="rect">
            <a:avLst/>
          </a:prstGeom>
          <a:noFill/>
        </p:spPr>
        <p:txBody>
          <a:bodyPr wrap="none" rtlCol="0">
            <a:spAutoFit/>
          </a:bodyPr>
          <a:lstStyle/>
          <a:p>
            <a:r>
              <a:rPr lang="en-US" sz="4000" b="1" dirty="0" smtClean="0">
                <a:solidFill>
                  <a:schemeClr val="bg1"/>
                </a:solidFill>
              </a:rPr>
              <a:t>Teej Festival, </a:t>
            </a:r>
            <a:r>
              <a:rPr lang="en-US" sz="4000" b="1" dirty="0" smtClean="0">
                <a:solidFill>
                  <a:schemeClr val="bg1"/>
                </a:solidFill>
              </a:rPr>
              <a:t>Jaipur</a:t>
            </a:r>
            <a:endParaRPr lang="en-US" sz="4000" b="1" dirty="0">
              <a:solidFill>
                <a:schemeClr val="bg1"/>
              </a:solidFill>
            </a:endParaRPr>
          </a:p>
        </p:txBody>
      </p:sp>
      <p:sp>
        <p:nvSpPr>
          <p:cNvPr id="11" name="TextBox 10"/>
          <p:cNvSpPr txBox="1"/>
          <p:nvPr/>
        </p:nvSpPr>
        <p:spPr>
          <a:xfrm>
            <a:off x="6522577" y="2285992"/>
            <a:ext cx="2621423" cy="707886"/>
          </a:xfrm>
          <a:prstGeom prst="rect">
            <a:avLst/>
          </a:prstGeom>
          <a:noFill/>
        </p:spPr>
        <p:txBody>
          <a:bodyPr wrap="none" rtlCol="0">
            <a:spAutoFit/>
          </a:bodyPr>
          <a:lstStyle/>
          <a:p>
            <a:r>
              <a:rPr lang="en-US" sz="4000" b="1" dirty="0" smtClean="0">
                <a:solidFill>
                  <a:schemeClr val="bg1"/>
                </a:solidFill>
              </a:rPr>
              <a:t>Urs </a:t>
            </a:r>
            <a:r>
              <a:rPr lang="en-US" sz="4000" b="1" dirty="0" smtClean="0">
                <a:solidFill>
                  <a:schemeClr val="bg1"/>
                </a:solidFill>
              </a:rPr>
              <a:t>Festival</a:t>
            </a:r>
            <a:endParaRPr lang="en-US" sz="4000" b="1" dirty="0" smtClean="0">
              <a:solidFill>
                <a:schemeClr val="bg1"/>
              </a:solidFill>
            </a:endParaRPr>
          </a:p>
        </p:txBody>
      </p:sp>
      <p:sp>
        <p:nvSpPr>
          <p:cNvPr id="12" name="TextBox 11"/>
          <p:cNvSpPr txBox="1"/>
          <p:nvPr/>
        </p:nvSpPr>
        <p:spPr>
          <a:xfrm>
            <a:off x="0" y="4071942"/>
            <a:ext cx="3951466" cy="954107"/>
          </a:xfrm>
          <a:prstGeom prst="rect">
            <a:avLst/>
          </a:prstGeom>
          <a:noFill/>
        </p:spPr>
        <p:txBody>
          <a:bodyPr wrap="none" rtlCol="0">
            <a:spAutoFit/>
          </a:bodyPr>
          <a:lstStyle/>
          <a:p>
            <a:r>
              <a:rPr lang="en-US" sz="2800" b="1" dirty="0" smtClean="0">
                <a:solidFill>
                  <a:schemeClr val="bg1"/>
                </a:solidFill>
              </a:rPr>
              <a:t> </a:t>
            </a:r>
            <a:r>
              <a:rPr lang="en-US" sz="2800" b="1" dirty="0" smtClean="0">
                <a:solidFill>
                  <a:schemeClr val="bg1"/>
                </a:solidFill>
              </a:rPr>
              <a:t>Desert Festival,Jaisalmer</a:t>
            </a:r>
            <a:endParaRPr lang="en-US" sz="2800" b="1" dirty="0" smtClean="0">
              <a:solidFill>
                <a:schemeClr val="bg1"/>
              </a:solidFill>
            </a:endParaRPr>
          </a:p>
          <a:p>
            <a:endParaRPr lang="en-US" sz="2800" b="1" dirty="0">
              <a:solidFill>
                <a:schemeClr val="bg1"/>
              </a:solidFill>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Content Placeholder 3" descr="DalBati.jpg"/>
          <p:cNvPicPr>
            <a:picLocks noGrp="1" noChangeAspect="1"/>
          </p:cNvPicPr>
          <p:nvPr>
            <p:ph idx="1"/>
          </p:nvPr>
        </p:nvPicPr>
        <p:blipFill>
          <a:blip r:embed="rId2"/>
          <a:stretch>
            <a:fillRect/>
          </a:stretch>
        </p:blipFill>
        <p:spPr>
          <a:xfrm>
            <a:off x="0" y="0"/>
            <a:ext cx="4500562" cy="3357561"/>
          </a:xfrm>
        </p:spPr>
      </p:pic>
      <p:pic>
        <p:nvPicPr>
          <p:cNvPr id="5" name="Picture 4" descr="Churma_20180314222652.jpg"/>
          <p:cNvPicPr>
            <a:picLocks noChangeAspect="1"/>
          </p:cNvPicPr>
          <p:nvPr/>
        </p:nvPicPr>
        <p:blipFill>
          <a:blip r:embed="rId3"/>
          <a:stretch>
            <a:fillRect/>
          </a:stretch>
        </p:blipFill>
        <p:spPr>
          <a:xfrm>
            <a:off x="4500562" y="0"/>
            <a:ext cx="4643438" cy="3357562"/>
          </a:xfrm>
          <a:prstGeom prst="rect">
            <a:avLst/>
          </a:prstGeom>
        </p:spPr>
      </p:pic>
      <p:pic>
        <p:nvPicPr>
          <p:cNvPr id="6" name="Picture 5" descr="Malpua_-_Howrah_2015-06-14_2868.jpg"/>
          <p:cNvPicPr>
            <a:picLocks noChangeAspect="1"/>
          </p:cNvPicPr>
          <p:nvPr/>
        </p:nvPicPr>
        <p:blipFill>
          <a:blip r:embed="rId4"/>
          <a:stretch>
            <a:fillRect/>
          </a:stretch>
        </p:blipFill>
        <p:spPr>
          <a:xfrm>
            <a:off x="0" y="4214818"/>
            <a:ext cx="4643438" cy="2643182"/>
          </a:xfrm>
          <a:prstGeom prst="rect">
            <a:avLst/>
          </a:prstGeom>
        </p:spPr>
      </p:pic>
      <p:pic>
        <p:nvPicPr>
          <p:cNvPr id="7" name="Picture 6" descr="Mirchi_Bada_2.jpg"/>
          <p:cNvPicPr>
            <a:picLocks noChangeAspect="1"/>
          </p:cNvPicPr>
          <p:nvPr/>
        </p:nvPicPr>
        <p:blipFill>
          <a:blip r:embed="rId5"/>
          <a:stretch>
            <a:fillRect/>
          </a:stretch>
        </p:blipFill>
        <p:spPr>
          <a:xfrm>
            <a:off x="4572000" y="4214818"/>
            <a:ext cx="4572000" cy="2643182"/>
          </a:xfrm>
          <a:prstGeom prst="rect">
            <a:avLst/>
          </a:prstGeom>
        </p:spPr>
      </p:pic>
      <p:sp>
        <p:nvSpPr>
          <p:cNvPr id="9" name="TextBox 8"/>
          <p:cNvSpPr txBox="1"/>
          <p:nvPr/>
        </p:nvSpPr>
        <p:spPr>
          <a:xfrm>
            <a:off x="0" y="3357562"/>
            <a:ext cx="9144000" cy="923330"/>
          </a:xfrm>
          <a:prstGeom prst="rect">
            <a:avLst/>
          </a:prstGeom>
          <a:solidFill>
            <a:schemeClr val="tx1">
              <a:lumMod val="85000"/>
              <a:lumOff val="15000"/>
            </a:schemeClr>
          </a:solidFill>
        </p:spPr>
        <p:txBody>
          <a:bodyPr wrap="square" rtlCol="0">
            <a:spAutoFit/>
          </a:bodyPr>
          <a:lstStyle/>
          <a:p>
            <a:pPr algn="ctr"/>
            <a:r>
              <a:rPr lang="en-US" sz="5400" b="1" dirty="0" smtClean="0">
                <a:solidFill>
                  <a:schemeClr val="bg1"/>
                </a:solidFill>
              </a:rPr>
              <a:t>Rajasthan cuisines</a:t>
            </a:r>
            <a:endParaRPr lang="en-US" sz="5400" b="1" dirty="0">
              <a:solidFill>
                <a:schemeClr val="bg1"/>
              </a:solidFill>
            </a:endParaRPr>
          </a:p>
        </p:txBody>
      </p:sp>
      <p:sp>
        <p:nvSpPr>
          <p:cNvPr id="12" name="TextBox 11"/>
          <p:cNvSpPr txBox="1"/>
          <p:nvPr/>
        </p:nvSpPr>
        <p:spPr>
          <a:xfrm>
            <a:off x="3286116" y="6334780"/>
            <a:ext cx="1327608" cy="523220"/>
          </a:xfrm>
          <a:prstGeom prst="rect">
            <a:avLst/>
          </a:prstGeom>
          <a:noFill/>
        </p:spPr>
        <p:txBody>
          <a:bodyPr wrap="none" rtlCol="0">
            <a:spAutoFit/>
          </a:bodyPr>
          <a:lstStyle/>
          <a:p>
            <a:r>
              <a:rPr lang="en-US" sz="2800" b="1" dirty="0" smtClean="0">
                <a:solidFill>
                  <a:srgbClr val="FFFF00"/>
                </a:solidFill>
              </a:rPr>
              <a:t>Malpua</a:t>
            </a:r>
            <a:endParaRPr lang="en-US" sz="2800" b="1" dirty="0">
              <a:solidFill>
                <a:srgbClr val="FFFF00"/>
              </a:solidFill>
            </a:endParaRPr>
          </a:p>
        </p:txBody>
      </p:sp>
      <p:sp>
        <p:nvSpPr>
          <p:cNvPr id="13" name="TextBox 12"/>
          <p:cNvSpPr txBox="1"/>
          <p:nvPr/>
        </p:nvSpPr>
        <p:spPr>
          <a:xfrm>
            <a:off x="7180257" y="6334780"/>
            <a:ext cx="1963743" cy="523220"/>
          </a:xfrm>
          <a:prstGeom prst="rect">
            <a:avLst/>
          </a:prstGeom>
          <a:noFill/>
        </p:spPr>
        <p:txBody>
          <a:bodyPr wrap="none" rtlCol="0">
            <a:spAutoFit/>
          </a:bodyPr>
          <a:lstStyle/>
          <a:p>
            <a:r>
              <a:rPr lang="en-US" sz="2800" b="1" dirty="0" smtClean="0">
                <a:solidFill>
                  <a:srgbClr val="FFFF00"/>
                </a:solidFill>
              </a:rPr>
              <a:t>Mirchi bada</a:t>
            </a:r>
            <a:endParaRPr lang="en-US" sz="2800" b="1" dirty="0">
              <a:solidFill>
                <a:srgbClr val="FFFF00"/>
              </a:solidFill>
            </a:endParaRPr>
          </a:p>
        </p:txBody>
      </p:sp>
      <p:sp>
        <p:nvSpPr>
          <p:cNvPr id="14" name="Rounded Rectangle 13"/>
          <p:cNvSpPr/>
          <p:nvPr/>
        </p:nvSpPr>
        <p:spPr>
          <a:xfrm>
            <a:off x="7572364" y="0"/>
            <a:ext cx="1571636" cy="428628"/>
          </a:xfrm>
          <a:prstGeom prst="round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smtClean="0">
                <a:solidFill>
                  <a:schemeClr val="bg1"/>
                </a:solidFill>
              </a:rPr>
              <a:t>Churma</a:t>
            </a:r>
            <a:endParaRPr lang="en-US" sz="2800" b="1" dirty="0">
              <a:solidFill>
                <a:schemeClr val="bg1"/>
              </a:solidFill>
            </a:endParaRPr>
          </a:p>
        </p:txBody>
      </p:sp>
      <p:sp>
        <p:nvSpPr>
          <p:cNvPr id="15" name="Rounded Rectangle 14"/>
          <p:cNvSpPr/>
          <p:nvPr/>
        </p:nvSpPr>
        <p:spPr>
          <a:xfrm>
            <a:off x="2928926" y="0"/>
            <a:ext cx="1571636" cy="428628"/>
          </a:xfrm>
          <a:prstGeom prst="round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smtClean="0">
                <a:solidFill>
                  <a:schemeClr val="bg1"/>
                </a:solidFill>
              </a:rPr>
              <a:t>Dal </a:t>
            </a:r>
            <a:r>
              <a:rPr lang="en-US" sz="2800" b="1" dirty="0" smtClean="0">
                <a:solidFill>
                  <a:schemeClr val="bg1"/>
                </a:solidFill>
              </a:rPr>
              <a:t>Bati</a:t>
            </a:r>
            <a:endParaRPr lang="en-US" sz="2800" b="1" dirty="0">
              <a:solidFill>
                <a:schemeClr val="bg1"/>
              </a:solidFill>
            </a:endParaRPr>
          </a:p>
        </p:txBody>
      </p:sp>
      <p:sp>
        <p:nvSpPr>
          <p:cNvPr id="16" name="Rounded Rectangle 15"/>
          <p:cNvSpPr/>
          <p:nvPr/>
        </p:nvSpPr>
        <p:spPr>
          <a:xfrm>
            <a:off x="7143768" y="6429372"/>
            <a:ext cx="2000232" cy="428628"/>
          </a:xfrm>
          <a:prstGeom prst="round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smtClean="0"/>
              <a:t>Mirchi Bada</a:t>
            </a:r>
            <a:endParaRPr lang="en-US" sz="2800" b="1" dirty="0"/>
          </a:p>
        </p:txBody>
      </p:sp>
      <p:sp>
        <p:nvSpPr>
          <p:cNvPr id="17" name="Rounded Rectangle 16"/>
          <p:cNvSpPr/>
          <p:nvPr/>
        </p:nvSpPr>
        <p:spPr>
          <a:xfrm>
            <a:off x="2928926" y="6429372"/>
            <a:ext cx="1571636" cy="428628"/>
          </a:xfrm>
          <a:prstGeom prst="round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smtClean="0">
                <a:solidFill>
                  <a:schemeClr val="bg1"/>
                </a:solidFill>
              </a:rPr>
              <a:t>Mal Pua</a:t>
            </a:r>
            <a:endParaRPr lang="en-US" sz="2800" b="1" dirty="0">
              <a:solidFill>
                <a:schemeClr val="bg1"/>
              </a:solidFill>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Content Placeholder 3" descr="img-20180921-184349-largejpg.jpg"/>
          <p:cNvPicPr>
            <a:picLocks noGrp="1" noChangeAspect="1"/>
          </p:cNvPicPr>
          <p:nvPr>
            <p:ph idx="1"/>
          </p:nvPr>
        </p:nvPicPr>
        <p:blipFill>
          <a:blip r:embed="rId2"/>
          <a:stretch>
            <a:fillRect/>
          </a:stretch>
        </p:blipFill>
        <p:spPr>
          <a:xfrm>
            <a:off x="0" y="1"/>
            <a:ext cx="4714876" cy="3214686"/>
          </a:xfrm>
        </p:spPr>
      </p:pic>
      <p:pic>
        <p:nvPicPr>
          <p:cNvPr id="5" name="Picture 4" descr="fort.jpg"/>
          <p:cNvPicPr>
            <a:picLocks noChangeAspect="1"/>
          </p:cNvPicPr>
          <p:nvPr/>
        </p:nvPicPr>
        <p:blipFill>
          <a:blip r:embed="rId3"/>
          <a:stretch>
            <a:fillRect/>
          </a:stretch>
        </p:blipFill>
        <p:spPr>
          <a:xfrm>
            <a:off x="4643438" y="0"/>
            <a:ext cx="4500562" cy="3214686"/>
          </a:xfrm>
          <a:prstGeom prst="rect">
            <a:avLst/>
          </a:prstGeom>
        </p:spPr>
      </p:pic>
      <p:pic>
        <p:nvPicPr>
          <p:cNvPr id="6" name="Picture 5" descr="birla-mandir-temple.jpg"/>
          <p:cNvPicPr>
            <a:picLocks noChangeAspect="1"/>
          </p:cNvPicPr>
          <p:nvPr/>
        </p:nvPicPr>
        <p:blipFill>
          <a:blip r:embed="rId4"/>
          <a:stretch>
            <a:fillRect/>
          </a:stretch>
        </p:blipFill>
        <p:spPr>
          <a:xfrm>
            <a:off x="0" y="4143380"/>
            <a:ext cx="4643438" cy="2714620"/>
          </a:xfrm>
          <a:prstGeom prst="rect">
            <a:avLst/>
          </a:prstGeom>
        </p:spPr>
      </p:pic>
      <p:pic>
        <p:nvPicPr>
          <p:cNvPr id="7" name="Picture 6" descr="Evening_view,_City_Palace,_Udaipur.jpg"/>
          <p:cNvPicPr>
            <a:picLocks noChangeAspect="1"/>
          </p:cNvPicPr>
          <p:nvPr/>
        </p:nvPicPr>
        <p:blipFill>
          <a:blip r:embed="rId5" cstate="print"/>
          <a:stretch>
            <a:fillRect/>
          </a:stretch>
        </p:blipFill>
        <p:spPr>
          <a:xfrm>
            <a:off x="4643438" y="4143380"/>
            <a:ext cx="4500562" cy="2714620"/>
          </a:xfrm>
          <a:prstGeom prst="rect">
            <a:avLst/>
          </a:prstGeom>
        </p:spPr>
      </p:pic>
      <p:sp>
        <p:nvSpPr>
          <p:cNvPr id="8" name="TextBox 7"/>
          <p:cNvSpPr txBox="1"/>
          <p:nvPr/>
        </p:nvSpPr>
        <p:spPr>
          <a:xfrm>
            <a:off x="4500562" y="3357562"/>
            <a:ext cx="184731" cy="369332"/>
          </a:xfrm>
          <a:prstGeom prst="rect">
            <a:avLst/>
          </a:prstGeom>
          <a:noFill/>
        </p:spPr>
        <p:txBody>
          <a:bodyPr wrap="none" rtlCol="0">
            <a:spAutoFit/>
          </a:bodyPr>
          <a:lstStyle/>
          <a:p>
            <a:endParaRPr lang="en-US" dirty="0"/>
          </a:p>
        </p:txBody>
      </p:sp>
      <p:sp>
        <p:nvSpPr>
          <p:cNvPr id="9" name="TextBox 8"/>
          <p:cNvSpPr txBox="1"/>
          <p:nvPr/>
        </p:nvSpPr>
        <p:spPr>
          <a:xfrm>
            <a:off x="0" y="3214686"/>
            <a:ext cx="9144000" cy="923330"/>
          </a:xfrm>
          <a:prstGeom prst="rect">
            <a:avLst/>
          </a:prstGeom>
          <a:solidFill>
            <a:schemeClr val="tx1">
              <a:lumMod val="85000"/>
              <a:lumOff val="15000"/>
            </a:schemeClr>
          </a:solidFill>
        </p:spPr>
        <p:txBody>
          <a:bodyPr wrap="square" rtlCol="0">
            <a:spAutoFit/>
          </a:bodyPr>
          <a:lstStyle/>
          <a:p>
            <a:pPr algn="ctr"/>
            <a:r>
              <a:rPr lang="en-US" sz="5400" b="1" dirty="0" smtClean="0">
                <a:solidFill>
                  <a:schemeClr val="bg1"/>
                </a:solidFill>
              </a:rPr>
              <a:t>Rajasthan Tourism</a:t>
            </a:r>
            <a:endParaRPr lang="en-US" sz="5400" b="1" dirty="0">
              <a:solidFill>
                <a:schemeClr val="bg1"/>
              </a:solidFill>
            </a:endParaRPr>
          </a:p>
        </p:txBody>
      </p:sp>
      <p:sp>
        <p:nvSpPr>
          <p:cNvPr id="11" name="Rounded Rectangle 10"/>
          <p:cNvSpPr/>
          <p:nvPr/>
        </p:nvSpPr>
        <p:spPr>
          <a:xfrm>
            <a:off x="6643670" y="0"/>
            <a:ext cx="2500330" cy="428628"/>
          </a:xfrm>
          <a:prstGeom prst="round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400" b="1" dirty="0" smtClean="0"/>
              <a:t>Nahargarh Fort</a:t>
            </a:r>
            <a:endParaRPr lang="en-US" sz="2400" b="1" dirty="0"/>
          </a:p>
        </p:txBody>
      </p:sp>
      <p:sp>
        <p:nvSpPr>
          <p:cNvPr id="13" name="Rounded Rectangle 12"/>
          <p:cNvSpPr/>
          <p:nvPr/>
        </p:nvSpPr>
        <p:spPr>
          <a:xfrm>
            <a:off x="7786710" y="6429372"/>
            <a:ext cx="1357290" cy="428628"/>
          </a:xfrm>
          <a:prstGeom prst="round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400" b="1" dirty="0" smtClean="0"/>
              <a:t>Udaipur</a:t>
            </a:r>
            <a:endParaRPr lang="en-US" sz="2400" b="1" dirty="0"/>
          </a:p>
        </p:txBody>
      </p:sp>
      <p:sp>
        <p:nvSpPr>
          <p:cNvPr id="14" name="Rounded Rectangle 13"/>
          <p:cNvSpPr/>
          <p:nvPr/>
        </p:nvSpPr>
        <p:spPr>
          <a:xfrm>
            <a:off x="2357422" y="6429372"/>
            <a:ext cx="2214578" cy="428628"/>
          </a:xfrm>
          <a:prstGeom prst="round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400" b="1" dirty="0" smtClean="0"/>
              <a:t>Birla Mandir</a:t>
            </a:r>
            <a:endParaRPr lang="en-US" sz="2400" b="1" dirty="0"/>
          </a:p>
        </p:txBody>
      </p:sp>
      <p:sp>
        <p:nvSpPr>
          <p:cNvPr id="15" name="Rounded Rectangle 14"/>
          <p:cNvSpPr/>
          <p:nvPr/>
        </p:nvSpPr>
        <p:spPr>
          <a:xfrm>
            <a:off x="2571736" y="0"/>
            <a:ext cx="2143140" cy="428628"/>
          </a:xfrm>
          <a:prstGeom prst="round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smtClean="0">
                <a:solidFill>
                  <a:schemeClr val="bg1"/>
                </a:solidFill>
              </a:rPr>
              <a:t>Hawa Mahal</a:t>
            </a:r>
            <a:endParaRPr lang="en-US" sz="2800" b="1" dirty="0">
              <a:solidFill>
                <a:schemeClr val="bg1"/>
              </a:solidFill>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Content Placeholder 3" descr="bhavai.jpg"/>
          <p:cNvPicPr>
            <a:picLocks noGrp="1" noChangeAspect="1"/>
          </p:cNvPicPr>
          <p:nvPr>
            <p:ph idx="1"/>
          </p:nvPr>
        </p:nvPicPr>
        <p:blipFill>
          <a:blip r:embed="rId2"/>
          <a:stretch>
            <a:fillRect/>
          </a:stretch>
        </p:blipFill>
        <p:spPr>
          <a:xfrm>
            <a:off x="0" y="1"/>
            <a:ext cx="4643438" cy="2786058"/>
          </a:xfrm>
        </p:spPr>
      </p:pic>
      <p:pic>
        <p:nvPicPr>
          <p:cNvPr id="5" name="Picture 4" descr="ghoomar.jpg"/>
          <p:cNvPicPr>
            <a:picLocks noChangeAspect="1"/>
          </p:cNvPicPr>
          <p:nvPr/>
        </p:nvPicPr>
        <p:blipFill>
          <a:blip r:embed="rId3"/>
          <a:stretch>
            <a:fillRect/>
          </a:stretch>
        </p:blipFill>
        <p:spPr>
          <a:xfrm>
            <a:off x="0" y="4000504"/>
            <a:ext cx="4500562" cy="2857496"/>
          </a:xfrm>
          <a:prstGeom prst="rect">
            <a:avLst/>
          </a:prstGeom>
        </p:spPr>
      </p:pic>
      <p:pic>
        <p:nvPicPr>
          <p:cNvPr id="6" name="Picture 5" descr="kalbelia.jpeg"/>
          <p:cNvPicPr>
            <a:picLocks noChangeAspect="1"/>
          </p:cNvPicPr>
          <p:nvPr/>
        </p:nvPicPr>
        <p:blipFill>
          <a:blip r:embed="rId4"/>
          <a:stretch>
            <a:fillRect/>
          </a:stretch>
        </p:blipFill>
        <p:spPr>
          <a:xfrm>
            <a:off x="4500562" y="4000504"/>
            <a:ext cx="4643438" cy="2857496"/>
          </a:xfrm>
          <a:prstGeom prst="rect">
            <a:avLst/>
          </a:prstGeom>
        </p:spPr>
      </p:pic>
      <p:pic>
        <p:nvPicPr>
          <p:cNvPr id="7" name="Picture 6" descr="kathputli.jpg"/>
          <p:cNvPicPr>
            <a:picLocks noChangeAspect="1"/>
          </p:cNvPicPr>
          <p:nvPr/>
        </p:nvPicPr>
        <p:blipFill>
          <a:blip r:embed="rId5"/>
          <a:stretch>
            <a:fillRect/>
          </a:stretch>
        </p:blipFill>
        <p:spPr>
          <a:xfrm>
            <a:off x="4643438" y="0"/>
            <a:ext cx="4500562" cy="2786058"/>
          </a:xfrm>
          <a:prstGeom prst="rect">
            <a:avLst/>
          </a:prstGeom>
        </p:spPr>
      </p:pic>
      <p:sp>
        <p:nvSpPr>
          <p:cNvPr id="8" name="TextBox 7"/>
          <p:cNvSpPr txBox="1"/>
          <p:nvPr/>
        </p:nvSpPr>
        <p:spPr>
          <a:xfrm>
            <a:off x="0" y="2928934"/>
            <a:ext cx="9144000" cy="923330"/>
          </a:xfrm>
          <a:prstGeom prst="rect">
            <a:avLst/>
          </a:prstGeom>
          <a:solidFill>
            <a:schemeClr val="tx1">
              <a:lumMod val="85000"/>
              <a:lumOff val="15000"/>
            </a:schemeClr>
          </a:solidFill>
        </p:spPr>
        <p:txBody>
          <a:bodyPr wrap="square" rtlCol="0">
            <a:spAutoFit/>
          </a:bodyPr>
          <a:lstStyle/>
          <a:p>
            <a:pPr algn="ctr"/>
            <a:r>
              <a:rPr lang="en-US" sz="5400" b="1" dirty="0" smtClean="0">
                <a:solidFill>
                  <a:schemeClr val="bg1"/>
                </a:solidFill>
              </a:rPr>
              <a:t>Famous Dances of Rajasthan</a:t>
            </a:r>
            <a:endParaRPr lang="en-US" sz="5400" b="1" dirty="0">
              <a:solidFill>
                <a:schemeClr val="bg1"/>
              </a:solidFill>
            </a:endParaRPr>
          </a:p>
        </p:txBody>
      </p:sp>
      <p:sp>
        <p:nvSpPr>
          <p:cNvPr id="9" name="Rounded Rectangle 8"/>
          <p:cNvSpPr/>
          <p:nvPr/>
        </p:nvSpPr>
        <p:spPr>
          <a:xfrm>
            <a:off x="0" y="0"/>
            <a:ext cx="1571636" cy="428628"/>
          </a:xfrm>
          <a:prstGeom prst="round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smtClean="0"/>
              <a:t>Bhavai</a:t>
            </a:r>
            <a:endParaRPr lang="en-US" sz="2400" b="1" dirty="0"/>
          </a:p>
        </p:txBody>
      </p:sp>
      <p:sp>
        <p:nvSpPr>
          <p:cNvPr id="10" name="Rounded Rectangle 9"/>
          <p:cNvSpPr/>
          <p:nvPr/>
        </p:nvSpPr>
        <p:spPr>
          <a:xfrm>
            <a:off x="7572364" y="0"/>
            <a:ext cx="1571636" cy="428628"/>
          </a:xfrm>
          <a:prstGeom prst="round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chemeClr val="bg1"/>
                </a:solidFill>
              </a:rPr>
              <a:t>Kathputli</a:t>
            </a:r>
            <a:endParaRPr lang="en-US" sz="2400" b="1" dirty="0">
              <a:solidFill>
                <a:schemeClr val="bg1"/>
              </a:solidFill>
            </a:endParaRPr>
          </a:p>
        </p:txBody>
      </p:sp>
      <p:sp>
        <p:nvSpPr>
          <p:cNvPr id="11" name="Rounded Rectangle 10"/>
          <p:cNvSpPr/>
          <p:nvPr/>
        </p:nvSpPr>
        <p:spPr>
          <a:xfrm>
            <a:off x="0" y="6429372"/>
            <a:ext cx="1571636" cy="428628"/>
          </a:xfrm>
          <a:prstGeom prst="round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chemeClr val="bg1"/>
                </a:solidFill>
              </a:rPr>
              <a:t>Ghoomar</a:t>
            </a:r>
            <a:endParaRPr lang="en-US" sz="2400" b="1" dirty="0">
              <a:solidFill>
                <a:schemeClr val="bg1"/>
              </a:solidFill>
            </a:endParaRPr>
          </a:p>
        </p:txBody>
      </p:sp>
      <p:sp>
        <p:nvSpPr>
          <p:cNvPr id="12" name="Rounded Rectangle 11"/>
          <p:cNvSpPr/>
          <p:nvPr/>
        </p:nvSpPr>
        <p:spPr>
          <a:xfrm>
            <a:off x="7572364" y="6429372"/>
            <a:ext cx="1571636" cy="428628"/>
          </a:xfrm>
          <a:prstGeom prst="round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chemeClr val="bg1"/>
                </a:solidFill>
              </a:rPr>
              <a:t>Kalbelia</a:t>
            </a:r>
            <a:endParaRPr lang="en-US" sz="2400" b="1" dirty="0">
              <a:solidFill>
                <a:schemeClr val="bg1"/>
              </a:solidFill>
            </a:endParaRP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ncredible India!.mp4">
            <a:hlinkClick r:id="" action="ppaction://media"/>
          </p:cNvPr>
          <p:cNvPicPr>
            <a:picLocks noRot="1" noChangeAspect="1"/>
          </p:cNvPicPr>
          <p:nvPr>
            <a:videoFile r:link="rId1"/>
          </p:nvPr>
        </p:nvPicPr>
        <p:blipFill>
          <a:blip r:embed="rId3"/>
          <a:stretch>
            <a:fillRect/>
          </a:stretch>
        </p:blipFill>
        <p:spPr>
          <a:xfrm>
            <a:off x="928662" y="1785926"/>
            <a:ext cx="6929486" cy="3143272"/>
          </a:xfrm>
          <a:prstGeom prst="rect">
            <a:avLst/>
          </a:prstGeom>
        </p:spPr>
      </p:pic>
      <p:sp>
        <p:nvSpPr>
          <p:cNvPr id="6" name="TextBox 5"/>
          <p:cNvSpPr txBox="1"/>
          <p:nvPr/>
        </p:nvSpPr>
        <p:spPr>
          <a:xfrm>
            <a:off x="1714480" y="571480"/>
            <a:ext cx="5324919" cy="861774"/>
          </a:xfrm>
          <a:prstGeom prst="rect">
            <a:avLst/>
          </a:prstGeom>
          <a:noFill/>
        </p:spPr>
        <p:txBody>
          <a:bodyPr wrap="none" rtlCol="0">
            <a:spAutoFit/>
          </a:bodyPr>
          <a:lstStyle/>
          <a:p>
            <a:pPr algn="r"/>
            <a:r>
              <a:rPr lang="en-US" sz="3200" dirty="0" smtClean="0"/>
              <a:t>A short film on Incredible India</a:t>
            </a:r>
          </a:p>
          <a:p>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1069"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endCondLst>
                    <p:cond evt="onNext" delay="0">
                      <p:tgtEl>
                        <p:sldTgt/>
                      </p:tgtEl>
                    </p:cond>
                    <p:cond evt="onPrev" delay="0">
                      <p:tgtEl>
                        <p:sldTgt/>
                      </p:tgtEl>
                    </p:cond>
                  </p:end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457200" y="1285860"/>
            <a:ext cx="8229600" cy="4840303"/>
          </a:xfrm>
        </p:spPr>
        <p:txBody>
          <a:bodyPr>
            <a:normAutofit fontScale="92500" lnSpcReduction="10000"/>
          </a:bodyPr>
          <a:lstStyle/>
          <a:p>
            <a:pPr>
              <a:buNone/>
            </a:pPr>
            <a:endParaRPr lang="en-US" dirty="0" smtClean="0"/>
          </a:p>
          <a:p>
            <a:r>
              <a:rPr lang="en-US" dirty="0" smtClean="0"/>
              <a:t>Incredible India is the name of an international tourism campaign maintained by the </a:t>
            </a:r>
            <a:r>
              <a:rPr lang="en-US" dirty="0" smtClean="0">
                <a:hlinkClick r:id="rId2" tooltip="Government of India"/>
              </a:rPr>
              <a:t>Government of India</a:t>
            </a:r>
            <a:r>
              <a:rPr lang="en-US" dirty="0" smtClean="0"/>
              <a:t> since 2002, to promote </a:t>
            </a:r>
            <a:r>
              <a:rPr lang="en-US" dirty="0" smtClean="0">
                <a:hlinkClick r:id="rId3" tooltip="Tourism in India"/>
              </a:rPr>
              <a:t>tourism in India</a:t>
            </a:r>
            <a:r>
              <a:rPr lang="en-US" dirty="0" smtClean="0"/>
              <a:t>. </a:t>
            </a:r>
          </a:p>
          <a:p>
            <a:endParaRPr lang="en-US" dirty="0" smtClean="0"/>
          </a:p>
          <a:p>
            <a:r>
              <a:rPr lang="en-US" dirty="0" smtClean="0"/>
              <a:t>The campaign portrayed India as an attractive tourist destination by showcasing different aspects of Indian culture and history like yoga, spirituality, etc.</a:t>
            </a:r>
          </a:p>
          <a:p>
            <a:endParaRPr lang="en-US" dirty="0" smtClean="0"/>
          </a:p>
        </p:txBody>
      </p:sp>
      <p:pic>
        <p:nvPicPr>
          <p:cNvPr id="4" name="Picture 3" descr="increbleindia.png"/>
          <p:cNvPicPr>
            <a:picLocks noChangeAspect="1"/>
          </p:cNvPicPr>
          <p:nvPr/>
        </p:nvPicPr>
        <p:blipFill>
          <a:blip r:embed="rId4"/>
          <a:stretch>
            <a:fillRect/>
          </a:stretch>
        </p:blipFill>
        <p:spPr>
          <a:xfrm>
            <a:off x="714348" y="214290"/>
            <a:ext cx="7786742" cy="1214446"/>
          </a:xfrm>
          <a:prstGeom prst="rect">
            <a:avLst/>
          </a:prstGeom>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28604"/>
            <a:ext cx="8229600" cy="6215106"/>
          </a:xfrm>
        </p:spPr>
        <p:txBody>
          <a:bodyPr>
            <a:normAutofit fontScale="92500" lnSpcReduction="10000"/>
          </a:bodyPr>
          <a:lstStyle/>
          <a:p>
            <a:r>
              <a:rPr lang="en-US" dirty="0" smtClean="0"/>
              <a:t>Popular persons like </a:t>
            </a:r>
            <a:r>
              <a:rPr lang="en-US" dirty="0" err="1" smtClean="0"/>
              <a:t>Amitabh</a:t>
            </a:r>
            <a:r>
              <a:rPr lang="en-US" dirty="0" smtClean="0"/>
              <a:t> </a:t>
            </a:r>
            <a:r>
              <a:rPr lang="en-US" dirty="0" err="1" smtClean="0"/>
              <a:t>Bacchhan</a:t>
            </a:r>
            <a:r>
              <a:rPr lang="en-US" dirty="0" smtClean="0"/>
              <a:t> and Amir Khan were taken as the Brand Ambassadors for the campaigns.</a:t>
            </a:r>
          </a:p>
          <a:p>
            <a:r>
              <a:rPr lang="en-US" u="sng" dirty="0" smtClean="0">
                <a:hlinkClick r:id="rId2"/>
              </a:rPr>
              <a:t>Tourism in India</a:t>
            </a:r>
            <a:r>
              <a:rPr lang="en-US" dirty="0" smtClean="0"/>
              <a:t> is a major source of employment for people coming from a different strata of society. It also adds to the country’s GDP and has made India one of the fastest-growing Asian countries in the world. It was seen that the diversity of India if promoted in the right way, could help immensely to boost our tourism.</a:t>
            </a:r>
          </a:p>
          <a:p>
            <a:r>
              <a:rPr lang="en-US" dirty="0" smtClean="0"/>
              <a:t>The Incredible India slogan originated from the rich cultural diversity of the country. With so many languages, festivals, and people it was fit to call India as – The Incredible India. </a:t>
            </a:r>
          </a:p>
          <a:p>
            <a:endParaRPr lang="en-US"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0034" y="571480"/>
            <a:ext cx="8229600" cy="1143000"/>
          </a:xfrm>
        </p:spPr>
        <p:txBody>
          <a:bodyPr>
            <a:normAutofit fontScale="90000"/>
          </a:bodyPr>
          <a:lstStyle/>
          <a:p>
            <a:r>
              <a:rPr lang="en-US" b="1" dirty="0" smtClean="0"/>
              <a:t>Reasons why India is called Incredible India</a:t>
            </a:r>
            <a:br>
              <a:rPr lang="en-US" b="1" dirty="0" smtClean="0"/>
            </a:br>
            <a:endParaRPr lang="en-US" dirty="0"/>
          </a:p>
        </p:txBody>
      </p:sp>
      <p:sp>
        <p:nvSpPr>
          <p:cNvPr id="3" name="Content Placeholder 2"/>
          <p:cNvSpPr>
            <a:spLocks noGrp="1"/>
          </p:cNvSpPr>
          <p:nvPr>
            <p:ph idx="1"/>
          </p:nvPr>
        </p:nvSpPr>
        <p:spPr/>
        <p:txBody>
          <a:bodyPr/>
          <a:lstStyle/>
          <a:p>
            <a:r>
              <a:rPr lang="en-US" dirty="0" smtClean="0"/>
              <a:t>Numerous aspects make India Incredible. With its rich diversity of various languages, cultural heritage, and traditions, India has something for everyone. Tourists feel home in this land of warmth and love. Here are the top things that make India Incredible.</a:t>
            </a:r>
          </a:p>
          <a:p>
            <a:endParaRPr lang="en-US"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indian-culture.jpg"/>
          <p:cNvPicPr>
            <a:picLocks noChangeAspect="1"/>
          </p:cNvPicPr>
          <p:nvPr/>
        </p:nvPicPr>
        <p:blipFill>
          <a:blip r:embed="rId2"/>
          <a:stretch>
            <a:fillRect/>
          </a:stretch>
        </p:blipFill>
        <p:spPr>
          <a:xfrm>
            <a:off x="0" y="1000108"/>
            <a:ext cx="9144000" cy="5143500"/>
          </a:xfrm>
          <a:prstGeom prst="rect">
            <a:avLst/>
          </a:prstGeom>
        </p:spPr>
      </p:pic>
      <p:sp>
        <p:nvSpPr>
          <p:cNvPr id="6" name="TextBox 5"/>
          <p:cNvSpPr txBox="1"/>
          <p:nvPr/>
        </p:nvSpPr>
        <p:spPr>
          <a:xfrm>
            <a:off x="2714612" y="3857628"/>
            <a:ext cx="3571900" cy="1200329"/>
          </a:xfrm>
          <a:prstGeom prst="rect">
            <a:avLst/>
          </a:prstGeom>
          <a:solidFill>
            <a:srgbClr val="FFFF00"/>
          </a:solidFill>
        </p:spPr>
        <p:txBody>
          <a:bodyPr wrap="square" rtlCol="0">
            <a:spAutoFit/>
          </a:bodyPr>
          <a:lstStyle/>
          <a:p>
            <a:pPr algn="just"/>
            <a:r>
              <a:rPr lang="en-US" sz="2400" b="1" dirty="0" smtClean="0">
                <a:solidFill>
                  <a:schemeClr val="bg1"/>
                </a:solidFill>
              </a:rPr>
              <a:t>A CELEBRATION OF INDIAN CULTURE AND TRADITION</a:t>
            </a:r>
            <a:endParaRPr lang="en-US" sz="2400" b="1" dirty="0">
              <a:solidFill>
                <a:schemeClr val="bg1"/>
              </a:solidFill>
            </a:endParaRPr>
          </a:p>
        </p:txBody>
      </p:sp>
      <p:sp>
        <p:nvSpPr>
          <p:cNvPr id="7" name="TextBox 6"/>
          <p:cNvSpPr txBox="1"/>
          <p:nvPr/>
        </p:nvSpPr>
        <p:spPr>
          <a:xfrm>
            <a:off x="2000232" y="3357562"/>
            <a:ext cx="5072098" cy="1077218"/>
          </a:xfrm>
          <a:prstGeom prst="rect">
            <a:avLst/>
          </a:prstGeom>
          <a:noFill/>
        </p:spPr>
        <p:txBody>
          <a:bodyPr wrap="square" rtlCol="0">
            <a:spAutoFit/>
          </a:bodyPr>
          <a:lstStyle/>
          <a:p>
            <a:r>
              <a:rPr lang="en-US" sz="3200" b="1" dirty="0" smtClean="0"/>
              <a:t>                     AND</a:t>
            </a:r>
          </a:p>
          <a:p>
            <a:r>
              <a:rPr lang="en-US" sz="3200" b="1" dirty="0" smtClean="0"/>
              <a:t>               TRADITION</a:t>
            </a:r>
            <a:endParaRPr lang="en-US" sz="3200" b="1" dirty="0"/>
          </a:p>
        </p:txBody>
      </p:sp>
      <p:sp>
        <p:nvSpPr>
          <p:cNvPr id="8" name="TextBox 7"/>
          <p:cNvSpPr txBox="1"/>
          <p:nvPr/>
        </p:nvSpPr>
        <p:spPr>
          <a:xfrm>
            <a:off x="2000232" y="2857496"/>
            <a:ext cx="5251502" cy="646331"/>
          </a:xfrm>
          <a:prstGeom prst="rect">
            <a:avLst/>
          </a:prstGeom>
          <a:solidFill>
            <a:srgbClr val="FFFF00"/>
          </a:solidFill>
        </p:spPr>
        <p:txBody>
          <a:bodyPr wrap="none" rtlCol="0">
            <a:spAutoFit/>
          </a:bodyPr>
          <a:lstStyle/>
          <a:p>
            <a:r>
              <a:rPr lang="en-US" sz="3600" b="1" dirty="0" smtClean="0"/>
              <a:t>EXPLORE INDIAN CULTURE</a:t>
            </a:r>
            <a:endParaRPr lang="en-US" sz="3600" b="1"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Topography</a:t>
            </a:r>
            <a:endParaRPr lang="en-US" dirty="0"/>
          </a:p>
        </p:txBody>
      </p:sp>
      <p:sp>
        <p:nvSpPr>
          <p:cNvPr id="3" name="Content Placeholder 2"/>
          <p:cNvSpPr>
            <a:spLocks noGrp="1"/>
          </p:cNvSpPr>
          <p:nvPr>
            <p:ph idx="1"/>
          </p:nvPr>
        </p:nvSpPr>
        <p:spPr>
          <a:xfrm>
            <a:off x="457200" y="1600200"/>
            <a:ext cx="5257808" cy="4525963"/>
          </a:xfrm>
        </p:spPr>
        <p:txBody>
          <a:bodyPr/>
          <a:lstStyle/>
          <a:p>
            <a:pPr>
              <a:buNone/>
            </a:pPr>
            <a:r>
              <a:rPr lang="en-US" dirty="0" smtClean="0"/>
              <a:t>India is a country with various geographical terrains.</a:t>
            </a:r>
          </a:p>
          <a:p>
            <a:pPr>
              <a:buFont typeface="Wingdings" pitchFamily="2" charset="2"/>
              <a:buChar char="Ø"/>
            </a:pPr>
            <a:r>
              <a:rPr lang="en-US" b="1" dirty="0" smtClean="0"/>
              <a:t>The Great Himalayan Range</a:t>
            </a:r>
          </a:p>
          <a:p>
            <a:pPr>
              <a:buFont typeface="Wingdings" pitchFamily="2" charset="2"/>
              <a:buChar char="Ø"/>
            </a:pPr>
            <a:r>
              <a:rPr lang="en-US" b="1" dirty="0" smtClean="0"/>
              <a:t>The Never-Ending Deserts:</a:t>
            </a:r>
          </a:p>
          <a:p>
            <a:pPr>
              <a:buFont typeface="Wingdings" pitchFamily="2" charset="2"/>
              <a:buChar char="Ø"/>
            </a:pPr>
            <a:r>
              <a:rPr lang="en-US" b="1" dirty="0" smtClean="0"/>
              <a:t>The Lush Fertile Plains</a:t>
            </a:r>
            <a:r>
              <a:rPr lang="en-US" dirty="0" smtClean="0"/>
              <a:t>: </a:t>
            </a:r>
          </a:p>
          <a:p>
            <a:pPr>
              <a:buFont typeface="Wingdings" pitchFamily="2" charset="2"/>
              <a:buChar char="Ø"/>
            </a:pPr>
            <a:r>
              <a:rPr lang="en-US" b="1" dirty="0" smtClean="0"/>
              <a:t>Rich Plateaus</a:t>
            </a:r>
            <a:r>
              <a:rPr lang="en-US" dirty="0" smtClean="0"/>
              <a:t>:</a:t>
            </a:r>
            <a:endParaRPr lang="en-US" b="1" dirty="0" smtClean="0"/>
          </a:p>
          <a:p>
            <a:endParaRPr lang="en-US" dirty="0"/>
          </a:p>
        </p:txBody>
      </p:sp>
      <p:pic>
        <p:nvPicPr>
          <p:cNvPr id="4" name="Picture 3" descr="32d1dccac9c6dc04c37b022b0a385321.jpg"/>
          <p:cNvPicPr>
            <a:picLocks noChangeAspect="1"/>
          </p:cNvPicPr>
          <p:nvPr/>
        </p:nvPicPr>
        <p:blipFill>
          <a:blip r:embed="rId2"/>
          <a:stretch>
            <a:fillRect/>
          </a:stretch>
        </p:blipFill>
        <p:spPr>
          <a:xfrm>
            <a:off x="6000760" y="1500174"/>
            <a:ext cx="2357454" cy="2643206"/>
          </a:xfrm>
          <a:prstGeom prst="rect">
            <a:avLst/>
          </a:prstGeom>
        </p:spPr>
      </p:pic>
      <p:pic>
        <p:nvPicPr>
          <p:cNvPr id="5" name="Picture 4" descr="f23023bf8199a2016756178a9e304860.jpg"/>
          <p:cNvPicPr>
            <a:picLocks noChangeAspect="1"/>
          </p:cNvPicPr>
          <p:nvPr/>
        </p:nvPicPr>
        <p:blipFill>
          <a:blip r:embed="rId3"/>
          <a:stretch>
            <a:fillRect/>
          </a:stretch>
        </p:blipFill>
        <p:spPr>
          <a:xfrm>
            <a:off x="6000760" y="4071942"/>
            <a:ext cx="2430404" cy="2571768"/>
          </a:xfrm>
          <a:prstGeom prst="rect">
            <a:avLst/>
          </a:prstGeom>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latin typeface="Times New Roman" pitchFamily="18" charset="0"/>
                <a:cs typeface="Times New Roman" pitchFamily="18" charset="0"/>
              </a:rPr>
              <a:t>Languages</a:t>
            </a:r>
            <a:r>
              <a:rPr lang="en-US" b="1" dirty="0" smtClean="0"/>
              <a:t>  </a:t>
            </a:r>
            <a:br>
              <a:rPr lang="en-US" b="1" dirty="0" smtClean="0"/>
            </a:br>
            <a:endParaRPr lang="en-US" dirty="0"/>
          </a:p>
        </p:txBody>
      </p:sp>
      <p:sp>
        <p:nvSpPr>
          <p:cNvPr id="3" name="Content Placeholder 2"/>
          <p:cNvSpPr>
            <a:spLocks noGrp="1"/>
          </p:cNvSpPr>
          <p:nvPr>
            <p:ph idx="1"/>
          </p:nvPr>
        </p:nvSpPr>
        <p:spPr>
          <a:xfrm>
            <a:off x="457200" y="1142984"/>
            <a:ext cx="8229600" cy="5500726"/>
          </a:xfrm>
        </p:spPr>
        <p:txBody>
          <a:bodyPr>
            <a:normAutofit/>
          </a:bodyPr>
          <a:lstStyle/>
          <a:p>
            <a:r>
              <a:rPr lang="en-US" sz="2000" dirty="0" smtClean="0"/>
              <a:t>The language in India is extremely diverse. Changing cities leads to change in the local dialect. Hindi though spoken in most of the states also has a touch of the local region. </a:t>
            </a:r>
          </a:p>
          <a:p>
            <a:r>
              <a:rPr lang="en-US" sz="2000" dirty="0" smtClean="0"/>
              <a:t>Maharashtrians speak Marathi, Punjabis speak Punjabi and likewise, all states have their own languages. </a:t>
            </a:r>
          </a:p>
          <a:p>
            <a:r>
              <a:rPr lang="en-US" sz="2000" dirty="0" smtClean="0"/>
              <a:t>The southern states also have diverse languages like Kannada, Telugu, Malayalam, and Tamil. These languages are spoken within the state only. </a:t>
            </a:r>
          </a:p>
          <a:p>
            <a:r>
              <a:rPr lang="en-US" sz="2000" dirty="0" smtClean="0"/>
              <a:t>Hindi and English are spoken throughout India. Tourists visiting India, therefore, do not face any trouble. </a:t>
            </a:r>
          </a:p>
          <a:p>
            <a:endParaRPr lang="en-US" dirty="0" smtClean="0"/>
          </a:p>
          <a:p>
            <a:endParaRPr lang="en-US" dirty="0"/>
          </a:p>
        </p:txBody>
      </p:sp>
      <p:pic>
        <p:nvPicPr>
          <p:cNvPr id="4" name="Picture 3" descr="languages.png"/>
          <p:cNvPicPr>
            <a:picLocks noChangeAspect="1"/>
          </p:cNvPicPr>
          <p:nvPr/>
        </p:nvPicPr>
        <p:blipFill>
          <a:blip r:embed="rId2"/>
          <a:stretch>
            <a:fillRect/>
          </a:stretch>
        </p:blipFill>
        <p:spPr>
          <a:xfrm>
            <a:off x="1142976" y="4143380"/>
            <a:ext cx="6357982" cy="2500330"/>
          </a:xfrm>
          <a:prstGeom prst="rect">
            <a:avLst/>
          </a:prstGeom>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57166"/>
            <a:ext cx="8229600" cy="500066"/>
          </a:xfrm>
        </p:spPr>
        <p:txBody>
          <a:bodyPr>
            <a:normAutofit fontScale="90000"/>
          </a:bodyPr>
          <a:lstStyle/>
          <a:p>
            <a:r>
              <a:rPr lang="en-US" b="1" dirty="0" smtClean="0"/>
              <a:t>Festivals   </a:t>
            </a:r>
            <a:br>
              <a:rPr lang="en-US" b="1" dirty="0" smtClean="0"/>
            </a:br>
            <a:endParaRPr lang="en-US" dirty="0"/>
          </a:p>
        </p:txBody>
      </p:sp>
      <p:sp>
        <p:nvSpPr>
          <p:cNvPr id="3" name="Content Placeholder 2"/>
          <p:cNvSpPr>
            <a:spLocks noGrp="1"/>
          </p:cNvSpPr>
          <p:nvPr>
            <p:ph idx="1"/>
          </p:nvPr>
        </p:nvSpPr>
        <p:spPr>
          <a:xfrm>
            <a:off x="214282" y="714356"/>
            <a:ext cx="8429684" cy="3214710"/>
          </a:xfrm>
        </p:spPr>
        <p:txBody>
          <a:bodyPr>
            <a:normAutofit/>
          </a:bodyPr>
          <a:lstStyle/>
          <a:p>
            <a:pPr algn="just"/>
            <a:r>
              <a:rPr lang="en-US" sz="2000" u="sng" dirty="0" err="1" smtClean="0">
                <a:latin typeface="Lato" pitchFamily="34" charset="0"/>
                <a:hlinkClick r:id="rId2"/>
              </a:rPr>
              <a:t>Diwali</a:t>
            </a:r>
            <a:r>
              <a:rPr lang="en-US" sz="2000" dirty="0" smtClean="0">
                <a:latin typeface="Lato" pitchFamily="34" charset="0"/>
              </a:rPr>
              <a:t> and </a:t>
            </a:r>
            <a:r>
              <a:rPr lang="en-US" sz="2000" u="sng" dirty="0" err="1" smtClean="0">
                <a:latin typeface="Lato" pitchFamily="34" charset="0"/>
                <a:hlinkClick r:id="rId3"/>
              </a:rPr>
              <a:t>Holi</a:t>
            </a:r>
            <a:r>
              <a:rPr lang="en-US" sz="2000" dirty="0" smtClean="0">
                <a:latin typeface="Lato" pitchFamily="34" charset="0"/>
              </a:rPr>
              <a:t> are the two major Hindu festivals celebrated all over India. People of all religions celebrate festivals with equal fervor. </a:t>
            </a:r>
          </a:p>
          <a:p>
            <a:pPr algn="just"/>
            <a:r>
              <a:rPr lang="en-US" sz="2000" dirty="0" smtClean="0">
                <a:latin typeface="Lato" pitchFamily="34" charset="0"/>
              </a:rPr>
              <a:t>Christmas is the popular Christian festival celebrated on the 25th of December on the birth of Christ. </a:t>
            </a:r>
          </a:p>
          <a:p>
            <a:pPr algn="just"/>
            <a:r>
              <a:rPr lang="en-US" sz="2000" dirty="0" err="1" smtClean="0">
                <a:latin typeface="Lato" pitchFamily="34" charset="0"/>
              </a:rPr>
              <a:t>Eid</a:t>
            </a:r>
            <a:r>
              <a:rPr lang="en-US" sz="2000" dirty="0" smtClean="0">
                <a:latin typeface="Lato" pitchFamily="34" charset="0"/>
              </a:rPr>
              <a:t> is the major Muslim festival celebrated all over India. People hug each other on this occasion and promote peace and harmony. </a:t>
            </a:r>
          </a:p>
          <a:p>
            <a:pPr algn="just"/>
            <a:r>
              <a:rPr lang="en-US" sz="2000" dirty="0" err="1" smtClean="0">
                <a:latin typeface="Lato" pitchFamily="34" charset="0"/>
              </a:rPr>
              <a:t>Gurupurab</a:t>
            </a:r>
            <a:r>
              <a:rPr lang="en-US" sz="2000" dirty="0" smtClean="0">
                <a:latin typeface="Lato" pitchFamily="34" charset="0"/>
              </a:rPr>
              <a:t>, </a:t>
            </a:r>
            <a:r>
              <a:rPr lang="en-US" sz="2000" u="sng" dirty="0" smtClean="0">
                <a:latin typeface="Lato" pitchFamily="34" charset="0"/>
                <a:hlinkClick r:id="rId4"/>
              </a:rPr>
              <a:t>Guru </a:t>
            </a:r>
            <a:r>
              <a:rPr lang="en-US" sz="2000" u="sng" dirty="0" err="1" smtClean="0">
                <a:latin typeface="Lato" pitchFamily="34" charset="0"/>
                <a:hlinkClick r:id="rId4"/>
              </a:rPr>
              <a:t>Purnima</a:t>
            </a:r>
            <a:r>
              <a:rPr lang="en-US" sz="2000" dirty="0" smtClean="0">
                <a:latin typeface="Lato" pitchFamily="34" charset="0"/>
              </a:rPr>
              <a:t> is the Sikh festival celebrated with full enthusiasm and zenith. </a:t>
            </a:r>
            <a:r>
              <a:rPr lang="en-US" sz="2000" dirty="0" err="1" smtClean="0">
                <a:latin typeface="Lato" pitchFamily="34" charset="0"/>
              </a:rPr>
              <a:t>Baisakhi</a:t>
            </a:r>
            <a:r>
              <a:rPr lang="en-US" sz="2000" dirty="0" smtClean="0">
                <a:latin typeface="Lato" pitchFamily="34" charset="0"/>
              </a:rPr>
              <a:t> is another Sikh, Punjabi festival which celebrates the harvest season. </a:t>
            </a:r>
          </a:p>
          <a:p>
            <a:pPr algn="just"/>
            <a:endParaRPr lang="en-US" dirty="0" smtClean="0">
              <a:latin typeface="Lato" pitchFamily="34" charset="0"/>
            </a:endParaRPr>
          </a:p>
          <a:p>
            <a:pPr algn="just"/>
            <a:endParaRPr lang="en-US" dirty="0">
              <a:latin typeface="Lato" pitchFamily="34" charset="0"/>
            </a:endParaRPr>
          </a:p>
        </p:txBody>
      </p:sp>
      <p:pic>
        <p:nvPicPr>
          <p:cNvPr id="5" name="Picture 4" descr="maxresdefault.jpg"/>
          <p:cNvPicPr>
            <a:picLocks noChangeAspect="1"/>
          </p:cNvPicPr>
          <p:nvPr/>
        </p:nvPicPr>
        <p:blipFill>
          <a:blip r:embed="rId5"/>
          <a:stretch>
            <a:fillRect/>
          </a:stretch>
        </p:blipFill>
        <p:spPr>
          <a:xfrm>
            <a:off x="285720" y="3929066"/>
            <a:ext cx="8572560" cy="2928934"/>
          </a:xfrm>
          <a:prstGeom prst="rect">
            <a:avLst/>
          </a:prstGeom>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Metro</Template>
  <TotalTime>1909</TotalTime>
  <Words>385</Words>
  <Application>Microsoft Office PowerPoint</Application>
  <PresentationFormat>On-screen Show (4:3)</PresentationFormat>
  <Paragraphs>133</Paragraphs>
  <Slides>29</Slides>
  <Notes>0</Notes>
  <HiddenSlides>0</HiddenSlides>
  <MMClips>1</MMClips>
  <ScaleCrop>false</ScaleCrop>
  <HeadingPairs>
    <vt:vector size="4" baseType="variant">
      <vt:variant>
        <vt:lpstr>Theme</vt:lpstr>
      </vt:variant>
      <vt:variant>
        <vt:i4>1</vt:i4>
      </vt:variant>
      <vt:variant>
        <vt:lpstr>Slide Titles</vt:lpstr>
      </vt:variant>
      <vt:variant>
        <vt:i4>29</vt:i4>
      </vt:variant>
    </vt:vector>
  </HeadingPairs>
  <TitlesOfParts>
    <vt:vector size="30" baseType="lpstr">
      <vt:lpstr>Office Theme</vt:lpstr>
      <vt:lpstr>Slide 1</vt:lpstr>
      <vt:lpstr>Slide 2</vt:lpstr>
      <vt:lpstr>Slide 3</vt:lpstr>
      <vt:lpstr>Slide 4</vt:lpstr>
      <vt:lpstr>Reasons why India is called Incredible India </vt:lpstr>
      <vt:lpstr>Slide 6</vt:lpstr>
      <vt:lpstr>Topography</vt:lpstr>
      <vt:lpstr>Languages   </vt:lpstr>
      <vt:lpstr>Festivals    </vt:lpstr>
      <vt:lpstr>Food  </vt:lpstr>
      <vt:lpstr>Slide 11</vt:lpstr>
      <vt:lpstr>National Festival of Kerala : ONAM</vt:lpstr>
      <vt:lpstr>Kerala Cuisine</vt:lpstr>
      <vt:lpstr>Slide 14</vt:lpstr>
      <vt:lpstr>Slide 15</vt:lpstr>
      <vt:lpstr>Slide 16</vt:lpstr>
      <vt:lpstr>Slide 17</vt:lpstr>
      <vt:lpstr>Famous Festivals of Gujarat</vt:lpstr>
      <vt:lpstr>Slide 19</vt:lpstr>
      <vt:lpstr>Gujarat Dance</vt:lpstr>
      <vt:lpstr>Slide 21</vt:lpstr>
      <vt:lpstr>Slide 22</vt:lpstr>
      <vt:lpstr>Slide 23</vt:lpstr>
      <vt:lpstr>Slide 24</vt:lpstr>
      <vt:lpstr>Slide 25</vt:lpstr>
      <vt:lpstr>Slide 26</vt:lpstr>
      <vt:lpstr>Slide 27</vt:lpstr>
      <vt:lpstr>Slide 28</vt:lpstr>
      <vt:lpstr>Slide 29</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Acer</dc:creator>
  <cp:lastModifiedBy>Acer</cp:lastModifiedBy>
  <cp:revision>74</cp:revision>
  <dcterms:created xsi:type="dcterms:W3CDTF">2022-11-01T12:31:01Z</dcterms:created>
  <dcterms:modified xsi:type="dcterms:W3CDTF">2022-11-03T15:12:33Z</dcterms:modified>
</cp:coreProperties>
</file>